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omments/modernComment_100_995885BE.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5" r:id="rId2"/>
    <p:sldMasterId id="2147483768" r:id="rId3"/>
  </p:sldMasterIdLst>
  <p:notesMasterIdLst>
    <p:notesMasterId r:id="rId24"/>
  </p:notesMasterIdLst>
  <p:sldIdLst>
    <p:sldId id="256" r:id="rId4"/>
    <p:sldId id="258" r:id="rId5"/>
    <p:sldId id="260" r:id="rId6"/>
    <p:sldId id="273" r:id="rId7"/>
    <p:sldId id="271" r:id="rId8"/>
    <p:sldId id="272" r:id="rId9"/>
    <p:sldId id="274" r:id="rId10"/>
    <p:sldId id="275" r:id="rId11"/>
    <p:sldId id="2076137024" r:id="rId12"/>
    <p:sldId id="276" r:id="rId13"/>
    <p:sldId id="277" r:id="rId14"/>
    <p:sldId id="285" r:id="rId15"/>
    <p:sldId id="278" r:id="rId16"/>
    <p:sldId id="280" r:id="rId17"/>
    <p:sldId id="279" r:id="rId18"/>
    <p:sldId id="281" r:id="rId19"/>
    <p:sldId id="282" r:id="rId20"/>
    <p:sldId id="283" r:id="rId21"/>
    <p:sldId id="284" r:id="rId22"/>
    <p:sldId id="207613702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A2CEAA-1F90-0742-A1E8-398B4BC03213}">
          <p14:sldIdLst>
            <p14:sldId id="256"/>
            <p14:sldId id="258"/>
            <p14:sldId id="260"/>
            <p14:sldId id="273"/>
            <p14:sldId id="271"/>
            <p14:sldId id="272"/>
            <p14:sldId id="274"/>
            <p14:sldId id="275"/>
            <p14:sldId id="2076137024"/>
            <p14:sldId id="276"/>
            <p14:sldId id="277"/>
            <p14:sldId id="285"/>
            <p14:sldId id="278"/>
            <p14:sldId id="280"/>
            <p14:sldId id="279"/>
            <p14:sldId id="281"/>
            <p14:sldId id="282"/>
          </p14:sldIdLst>
        </p14:section>
        <p14:section name="Customer Facing Technical Presentation" id="{8F78077F-52BA-7C49-82BA-EF372C50EE7D}">
          <p14:sldIdLst>
            <p14:sldId id="283"/>
            <p14:sldId id="284"/>
            <p14:sldId id="207613702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28A711E-162B-F4CF-A9AF-4ED19F379DDB}" name="Markus Michalewicz" initials="MM" userId="6fb972b06050bb19" providerId="Windows Live"/>
  <p188:author id="{C7419E23-B9E4-0073-42CF-15F61C8DEB4C}" name="Simon Griffiths" initials="SG" userId="S::simon.griffiths@oracle.com::4091a953-838d-4be9-b3e7-1156717dd7f2" providerId="AD"/>
  <p188:author id="{73CECD5D-D60F-6F32-01B7-5C1D037DADCC}" name="Michael Brown" initials="MB" userId="S::m.brown@oracle.com::9611c3fc-a28a-4027-bdb3-0b1c7b600d28" providerId="AD"/>
  <p188:author id="{AB1ED86B-1AFF-A2CE-9BC0-CD08A8728374}" name="Markus Michalewicz" initials="" userId="S::markus.michalewicz@oracle.com::7276ad12-72a9-462b-8252-3ebc849a341a" providerId="AD"/>
  <p188:author id="{FEF47BA8-0719-29C7-20C2-D3701F42BD87}" name="Bo English-Wiczling" initials="BEW" userId="S::bo.english@oracle.com::3ddf781e-0929-487b-83be-fadac793756f" providerId="AD"/>
  <p188:author id="{7C6655C1-7456-571C-CA60-66ED3CAA5DB2}" name="Krishna Srinivasan" initials="KS" userId="S::krishnakumar.srinivasan@oracle.com::bf5d0eec-8f18-478e-9a65-d2537c361ca6" providerId="AD"/>
  <p188:author id="{9DC001EC-36F8-2BCC-A55C-4ACA9F6A4C07}" name="Mary Hess" initials="MH" userId="S::mary.hess@oracle.com::463c059d-1ddf-4f63-b57f-e73ac152504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6"/>
    <p:restoredTop sz="60716" autoAdjust="0"/>
  </p:normalViewPr>
  <p:slideViewPr>
    <p:cSldViewPr snapToGrid="0">
      <p:cViewPr varScale="1">
        <p:scale>
          <a:sx n="99" d="100"/>
          <a:sy n="99" d="100"/>
        </p:scale>
        <p:origin x="206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comments/modernComment_100_995885BE.xml><?xml version="1.0" encoding="utf-8"?>
<p188:cmLst xmlns:a="http://schemas.openxmlformats.org/drawingml/2006/main" xmlns:r="http://schemas.openxmlformats.org/officeDocument/2006/relationships" xmlns:p188="http://schemas.microsoft.com/office/powerpoint/2018/8/main">
  <p188:cm id="{5A59CE6D-3054-400D-9103-E70CBBC574D7}" authorId="{73CECD5D-D60F-6F32-01B7-5C1D037DADCC}" status="resolved" created="2025-03-13T17:31:14.551" complete="100000">
    <ac:txMkLst xmlns:ac="http://schemas.microsoft.com/office/drawing/2013/main/command">
      <pc:docMk xmlns:pc="http://schemas.microsoft.com/office/powerpoint/2013/main/command"/>
      <pc:sldMk xmlns:pc="http://schemas.microsoft.com/office/powerpoint/2013/main/command" cId="2572715454" sldId="256"/>
      <ac:spMk id="3" creationId="{EE195D75-8A55-2DB8-A4D9-C257218AB5EB}"/>
      <ac:txMk cp="0" len="1">
        <ac:context len="39" hash="1413205021"/>
      </ac:txMk>
    </ac:txMkLst>
    <p188:pos x="6750538" y="205153"/>
    <p188:replyLst>
      <p188:reply id="{72678A4C-A1C3-2043-ACD7-AF96BE0DB43B}" authorId="{AB1ED86B-1AFF-A2CE-9BC0-CD08A8728374}" created="2025-03-14T23:18:17.709">
        <p188:txBody>
          <a:bodyPr/>
          <a:lstStyle/>
          <a:p>
            <a:r>
              <a:rPr lang="en-US"/>
              <a:t>The guidelines are generic. 
Seismic is a distribution system it seems (not the way it works per se). 
A technical presentation can easily meet the guideline, but not the Seismic requirements. 
Whoever uses Seismic needs to make sure that the deck used meets its requirements. 
Some of those requirements are covered by the general guidelines that I linked in the Rubric. </a:t>
            </a:r>
          </a:p>
        </p188:txBody>
      </p188:reply>
    </p188:replyLst>
    <p188:txBody>
      <a:bodyPr/>
      <a:lstStyle/>
      <a:p>
        <a:r>
          <a:rPr lang="en-US"/>
          <a:t>FYI, and I will add this to the Rubric slide as well.  Since these are customer-facing content that will be posted on Seismic, there are some limitations.
1. Assume that presentations will be sent directly to customers from Seismic -- that's the way it works.
2. Because of 1, we have to have make sure that the notes sections are completely scrubbed - no random comments.
3. You cannot have links to internal sites, even in the notes.
4. You cannot have hidden slides.  Everything, even extra customer reference slides in an Appendix must be be visible.
5. Slides are useable worldwide.  In EMEA and other geographies we cannot show direct competitive comparisons. We can create two versions, name them, and tag them for NA vs WW but technically any rep can take any asset and either download it or send it directly to their customers.
6. Oh, and I found out that we cannot include pricing information due to CSAAP requirements from Oracle Security -- Seismic is a 3rd party platform.
Don't shoot me, I'm just the messenger.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61C1A-4C56-4827-B11C-6F7BD9117C74}"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403A-123D-429E-A5AE-E03E146232CA}" type="slidenum">
              <a:rPr lang="en-US" smtClean="0"/>
              <a:t>‹#›</a:t>
            </a:fld>
            <a:endParaRPr lang="en-US"/>
          </a:p>
        </p:txBody>
      </p:sp>
    </p:spTree>
    <p:extLst>
      <p:ext uri="{BB962C8B-B14F-4D97-AF65-F5344CB8AC3E}">
        <p14:creationId xmlns:p14="http://schemas.microsoft.com/office/powerpoint/2010/main" val="1994967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know we have a dedicated team here at Oracle to build tools and solutions for Oracle Database developers? In the past few years, we’ve been working to make the often, hand-on, bespoke, and error prone process of building and managing application schema installs and upgrades in your databases, easier, regimented, and automated.</a:t>
            </a:r>
          </a:p>
        </p:txBody>
      </p:sp>
      <p:sp>
        <p:nvSpPr>
          <p:cNvPr id="4" name="Slide Number Placeholder 3"/>
          <p:cNvSpPr>
            <a:spLocks noGrp="1"/>
          </p:cNvSpPr>
          <p:nvPr>
            <p:ph type="sldNum" sz="quarter" idx="5"/>
          </p:nvPr>
        </p:nvSpPr>
        <p:spPr/>
        <p:txBody>
          <a:bodyPr/>
          <a:lstStyle/>
          <a:p>
            <a:fld id="{D8F6403A-123D-429E-A5AE-E03E146232CA}" type="slidenum">
              <a:rPr lang="en-US" smtClean="0"/>
              <a:t>2</a:t>
            </a:fld>
            <a:endParaRPr lang="en-US"/>
          </a:p>
        </p:txBody>
      </p:sp>
    </p:spTree>
    <p:extLst>
      <p:ext uri="{BB962C8B-B14F-4D97-AF65-F5344CB8AC3E}">
        <p14:creationId xmlns:p14="http://schemas.microsoft.com/office/powerpoint/2010/main" val="2848567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 is based on source, but we get the first look at how our objects will be pushed to target environments.</a:t>
            </a:r>
          </a:p>
          <a:p>
            <a:endParaRPr lang="en-US" dirty="0"/>
          </a:p>
          <a:p>
            <a:r>
              <a:rPr lang="en-US" dirty="0"/>
              <a:t>Instead of looking at the database, we look at the diff between main and your current branch. Your current branch for the first go around will always be empty, so the DIFF output will generally be copies of what’s in source. </a:t>
            </a:r>
          </a:p>
        </p:txBody>
      </p:sp>
      <p:sp>
        <p:nvSpPr>
          <p:cNvPr id="4" name="Slide Number Placeholder 3"/>
          <p:cNvSpPr>
            <a:spLocks noGrp="1"/>
          </p:cNvSpPr>
          <p:nvPr>
            <p:ph type="sldNum" sz="quarter" idx="5"/>
          </p:nvPr>
        </p:nvSpPr>
        <p:spPr/>
        <p:txBody>
          <a:bodyPr/>
          <a:lstStyle/>
          <a:p>
            <a:fld id="{D8F6403A-123D-429E-A5AE-E03E146232CA}" type="slidenum">
              <a:rPr lang="en-US" smtClean="0"/>
              <a:t>11</a:t>
            </a:fld>
            <a:endParaRPr lang="en-US"/>
          </a:p>
        </p:txBody>
      </p:sp>
    </p:spTree>
    <p:extLst>
      <p:ext uri="{BB962C8B-B14F-4D97-AF65-F5344CB8AC3E}">
        <p14:creationId xmlns:p14="http://schemas.microsoft.com/office/powerpoint/2010/main" val="2212410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VERY important that you’re working on the project and Git branch that you think you are!</a:t>
            </a:r>
          </a:p>
          <a:p>
            <a:endParaRPr lang="en-US" dirty="0"/>
          </a:p>
          <a:p>
            <a:r>
              <a:rPr lang="en-US" dirty="0" err="1"/>
              <a:t>SQLcl’s</a:t>
            </a:r>
            <a:r>
              <a:rPr lang="en-US" dirty="0"/>
              <a:t> </a:t>
            </a:r>
            <a:r>
              <a:rPr lang="en-US" dirty="0" err="1"/>
              <a:t>statusbar</a:t>
            </a:r>
            <a:r>
              <a:rPr lang="en-US" dirty="0"/>
              <a:t> is handy to help you remember, what’s what.</a:t>
            </a:r>
          </a:p>
          <a:p>
            <a:endParaRPr lang="en-US" dirty="0"/>
          </a:p>
          <a:p>
            <a:r>
              <a:rPr lang="en-US" dirty="0"/>
              <a:t>Including the user you are connected as, the connection you’re using, how long your last query took to run, etc. The </a:t>
            </a:r>
            <a:r>
              <a:rPr lang="en-US" dirty="0" err="1"/>
              <a:t>statusbar</a:t>
            </a:r>
            <a:r>
              <a:rPr lang="en-US" dirty="0"/>
              <a:t> is OFF by default, so you’ll need to enable it.</a:t>
            </a:r>
          </a:p>
          <a:p>
            <a:endParaRPr lang="en-US" dirty="0"/>
          </a:p>
          <a:p>
            <a:r>
              <a:rPr lang="en-US" dirty="0"/>
              <a:t>I suggest you add this to your </a:t>
            </a:r>
            <a:r>
              <a:rPr lang="en-US" dirty="0" err="1"/>
              <a:t>login.sql</a:t>
            </a:r>
            <a:r>
              <a:rPr lang="en-US" dirty="0"/>
              <a:t> script, so it starts up the way you like it! </a:t>
            </a:r>
          </a:p>
        </p:txBody>
      </p:sp>
      <p:sp>
        <p:nvSpPr>
          <p:cNvPr id="4" name="Slide Number Placeholder 3"/>
          <p:cNvSpPr>
            <a:spLocks noGrp="1"/>
          </p:cNvSpPr>
          <p:nvPr>
            <p:ph type="sldNum" sz="quarter" idx="5"/>
          </p:nvPr>
        </p:nvSpPr>
        <p:spPr/>
        <p:txBody>
          <a:bodyPr/>
          <a:lstStyle/>
          <a:p>
            <a:fld id="{D8F6403A-123D-429E-A5AE-E03E146232CA}" type="slidenum">
              <a:rPr lang="en-US" smtClean="0"/>
              <a:t>12</a:t>
            </a:fld>
            <a:endParaRPr lang="en-US"/>
          </a:p>
        </p:txBody>
      </p:sp>
    </p:spTree>
    <p:extLst>
      <p:ext uri="{BB962C8B-B14F-4D97-AF65-F5344CB8AC3E}">
        <p14:creationId xmlns:p14="http://schemas.microsoft.com/office/powerpoint/2010/main" val="20886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good look at just how source and </a:t>
            </a:r>
            <a:r>
              <a:rPr lang="en-US" dirty="0" err="1"/>
              <a:t>dist</a:t>
            </a:r>
            <a:r>
              <a:rPr lang="en-US" dirty="0"/>
              <a:t> are laid out. </a:t>
            </a:r>
          </a:p>
          <a:p>
            <a:endParaRPr lang="en-US" dirty="0"/>
          </a:p>
          <a:p>
            <a:r>
              <a:rPr lang="en-US" dirty="0"/>
              <a:t>V1 we have a 1;1 relationship more or less. </a:t>
            </a:r>
          </a:p>
          <a:p>
            <a:endParaRPr lang="en-US" dirty="0"/>
          </a:p>
          <a:p>
            <a:r>
              <a:rPr lang="en-US" dirty="0"/>
              <a:t>As we go to our ‘next’ release, say 2.0, then our DIST will start to add changes to the existing table with DDL ALTERs for example. </a:t>
            </a:r>
          </a:p>
          <a:p>
            <a:endParaRPr lang="en-US" dirty="0"/>
          </a:p>
          <a:p>
            <a:r>
              <a:rPr lang="en-US" dirty="0"/>
              <a:t>So we added a column, what happens if we do something more…fun?</a:t>
            </a:r>
            <a:br>
              <a:rPr lang="en-US" dirty="0"/>
            </a:br>
            <a:br>
              <a:rPr lang="en-US" dirty="0"/>
            </a:br>
            <a:r>
              <a:rPr lang="en-US" dirty="0"/>
              <a:t>In v3 we add a another column and DROP two additional columns.</a:t>
            </a:r>
          </a:p>
          <a:p>
            <a:endParaRPr lang="en-US" dirty="0"/>
          </a:p>
          <a:p>
            <a:r>
              <a:rPr lang="en-US" dirty="0"/>
              <a:t>This is a scenario where you might want to customize the </a:t>
            </a:r>
            <a:r>
              <a:rPr lang="en-US" dirty="0" err="1"/>
              <a:t>dist</a:t>
            </a:r>
            <a:r>
              <a:rPr lang="en-US" dirty="0"/>
              <a:t> file, to run a UPDATE command to populate NAME based on </a:t>
            </a:r>
            <a:r>
              <a:rPr lang="en-US" dirty="0" err="1"/>
              <a:t>fname</a:t>
            </a:r>
            <a:r>
              <a:rPr lang="en-US" dirty="0"/>
              <a:t> || </a:t>
            </a:r>
            <a:r>
              <a:rPr lang="en-US" dirty="0" err="1"/>
              <a:t>lname</a:t>
            </a:r>
            <a:r>
              <a:rPr lang="en-US" dirty="0"/>
              <a:t> before running the DROPs! </a:t>
            </a:r>
          </a:p>
        </p:txBody>
      </p:sp>
      <p:sp>
        <p:nvSpPr>
          <p:cNvPr id="4" name="Slide Number Placeholder 3"/>
          <p:cNvSpPr>
            <a:spLocks noGrp="1"/>
          </p:cNvSpPr>
          <p:nvPr>
            <p:ph type="sldNum" sz="quarter" idx="5"/>
          </p:nvPr>
        </p:nvSpPr>
        <p:spPr/>
        <p:txBody>
          <a:bodyPr/>
          <a:lstStyle/>
          <a:p>
            <a:fld id="{D8F6403A-123D-429E-A5AE-E03E146232CA}" type="slidenum">
              <a:rPr lang="en-US" smtClean="0"/>
              <a:t>13</a:t>
            </a:fld>
            <a:endParaRPr lang="en-US"/>
          </a:p>
        </p:txBody>
      </p:sp>
    </p:spTree>
    <p:extLst>
      <p:ext uri="{BB962C8B-B14F-4D97-AF65-F5344CB8AC3E}">
        <p14:creationId xmlns:p14="http://schemas.microsoft.com/office/powerpoint/2010/main" val="12912867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these files are submitted to the database, they are presented as Liquibase </a:t>
            </a:r>
            <a:r>
              <a:rPr lang="en-US" dirty="0" err="1"/>
              <a:t>changeSets</a:t>
            </a:r>
            <a:r>
              <a:rPr lang="en-US" dirty="0"/>
              <a:t>.</a:t>
            </a:r>
          </a:p>
          <a:p>
            <a:endParaRPr lang="en-US" dirty="0"/>
          </a:p>
          <a:p>
            <a:r>
              <a:rPr lang="en-US" dirty="0"/>
              <a:t>Liquibase controlled schemas have a LIQUIBASE set of tables, that are used to track what </a:t>
            </a:r>
            <a:r>
              <a:rPr lang="en-US" dirty="0" err="1"/>
              <a:t>changeSets</a:t>
            </a:r>
            <a:r>
              <a:rPr lang="en-US" dirty="0"/>
              <a:t> have been applied, what dependencies they require, who executed them and when, and etc. </a:t>
            </a:r>
          </a:p>
          <a:p>
            <a:endParaRPr lang="en-US" dirty="0"/>
          </a:p>
          <a:p>
            <a:r>
              <a:rPr lang="en-US" dirty="0" err="1"/>
              <a:t>SQLcl</a:t>
            </a:r>
            <a:r>
              <a:rPr lang="en-US" dirty="0"/>
              <a:t> generates the SQL files, and also includes the Liquibase metadata, see the top of our DIST file </a:t>
            </a:r>
            <a:r>
              <a:rPr lang="en-US" dirty="0" err="1"/>
              <a:t>fro</a:t>
            </a:r>
            <a:r>
              <a:rPr lang="en-US" dirty="0"/>
              <a:t> the </a:t>
            </a:r>
            <a:r>
              <a:rPr lang="en-US" dirty="0" err="1"/>
              <a:t>employees.sql</a:t>
            </a:r>
            <a:r>
              <a:rPr lang="en-US" dirty="0"/>
              <a:t> </a:t>
            </a:r>
            <a:r>
              <a:rPr lang="en-US" dirty="0" err="1"/>
              <a:t>changeSet</a:t>
            </a:r>
            <a:r>
              <a:rPr lang="en-US" dirty="0"/>
              <a:t>. </a:t>
            </a:r>
          </a:p>
        </p:txBody>
      </p:sp>
      <p:sp>
        <p:nvSpPr>
          <p:cNvPr id="4" name="Slide Number Placeholder 3"/>
          <p:cNvSpPr>
            <a:spLocks noGrp="1"/>
          </p:cNvSpPr>
          <p:nvPr>
            <p:ph type="sldNum" sz="quarter" idx="5"/>
          </p:nvPr>
        </p:nvSpPr>
        <p:spPr/>
        <p:txBody>
          <a:bodyPr/>
          <a:lstStyle/>
          <a:p>
            <a:fld id="{D8F6403A-123D-429E-A5AE-E03E146232CA}" type="slidenum">
              <a:rPr lang="en-US" smtClean="0"/>
              <a:t>14</a:t>
            </a:fld>
            <a:endParaRPr lang="en-US"/>
          </a:p>
        </p:txBody>
      </p:sp>
    </p:spTree>
    <p:extLst>
      <p:ext uri="{BB962C8B-B14F-4D97-AF65-F5344CB8AC3E}">
        <p14:creationId xmlns:p14="http://schemas.microsoft.com/office/powerpoint/2010/main" val="2406953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prepare a release, we need to go from ‘next’ to our actual release number, and we do </a:t>
            </a:r>
            <a:r>
              <a:rPr lang="en-US" dirty="0" err="1"/>
              <a:t>tha</a:t>
            </a:r>
            <a:r>
              <a:rPr lang="en-US" dirty="0"/>
              <a:t> </a:t>
            </a:r>
            <a:r>
              <a:rPr lang="en-US" dirty="0" err="1"/>
              <a:t>twith</a:t>
            </a:r>
            <a:r>
              <a:rPr lang="en-US" dirty="0"/>
              <a:t> the release command.</a:t>
            </a:r>
          </a:p>
          <a:p>
            <a:endParaRPr lang="en-US" dirty="0"/>
          </a:p>
          <a:p>
            <a:r>
              <a:rPr lang="en-US" dirty="0"/>
              <a:t>The existing NEXT folder is renamed to that release label, and then we create a new ‘Next’</a:t>
            </a:r>
          </a:p>
          <a:p>
            <a:endParaRPr lang="en-US" dirty="0"/>
          </a:p>
          <a:p>
            <a:r>
              <a:rPr lang="en-US" dirty="0"/>
              <a:t>When we run the ‘gen-artifact’ command, that release is packaged up, including the </a:t>
            </a:r>
            <a:r>
              <a:rPr lang="en-US" dirty="0" err="1"/>
              <a:t>install.sql</a:t>
            </a:r>
            <a:r>
              <a:rPr lang="en-US" dirty="0"/>
              <a:t> file – which has the </a:t>
            </a:r>
            <a:r>
              <a:rPr lang="en-US" dirty="0" err="1"/>
              <a:t>ilst</a:t>
            </a:r>
            <a:r>
              <a:rPr lang="en-US" dirty="0"/>
              <a:t> of </a:t>
            </a:r>
            <a:r>
              <a:rPr lang="en-US" dirty="0" err="1"/>
              <a:t>changeSets</a:t>
            </a:r>
            <a:r>
              <a:rPr lang="en-US" dirty="0"/>
              <a:t> that will be run, properly sorted in the correct order. </a:t>
            </a:r>
          </a:p>
          <a:p>
            <a:endParaRPr lang="en-US" dirty="0"/>
          </a:p>
          <a:p>
            <a:r>
              <a:rPr lang="en-US" dirty="0"/>
              <a:t>Note this might need changed/tweaked! In our CI/CD process, we might be running this workflow multiple times a day! We will find all these problems in our dev cycle and in our testing. Once we get to the actual PROD release, we can do so with confidence because we’ve already done this 200x for example. </a:t>
            </a:r>
          </a:p>
        </p:txBody>
      </p:sp>
      <p:sp>
        <p:nvSpPr>
          <p:cNvPr id="4" name="Slide Number Placeholder 3"/>
          <p:cNvSpPr>
            <a:spLocks noGrp="1"/>
          </p:cNvSpPr>
          <p:nvPr>
            <p:ph type="sldNum" sz="quarter" idx="5"/>
          </p:nvPr>
        </p:nvSpPr>
        <p:spPr/>
        <p:txBody>
          <a:bodyPr/>
          <a:lstStyle/>
          <a:p>
            <a:fld id="{D8F6403A-123D-429E-A5AE-E03E146232CA}" type="slidenum">
              <a:rPr lang="en-US" smtClean="0"/>
              <a:t>15</a:t>
            </a:fld>
            <a:endParaRPr lang="en-US"/>
          </a:p>
        </p:txBody>
      </p:sp>
    </p:spTree>
    <p:extLst>
      <p:ext uri="{BB962C8B-B14F-4D97-AF65-F5344CB8AC3E}">
        <p14:creationId xmlns:p14="http://schemas.microsoft.com/office/powerpoint/2010/main" val="913038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I’m guessing we have some questions in the room, let’s cover the biggest FAQs.</a:t>
            </a:r>
          </a:p>
          <a:p>
            <a:endParaRPr lang="en-US" dirty="0"/>
          </a:p>
          <a:p>
            <a:r>
              <a:rPr lang="en-US" dirty="0"/>
              <a:t>A project can be defined against one or more schemas – on the </a:t>
            </a:r>
            <a:r>
              <a:rPr lang="en-US" dirty="0" err="1"/>
              <a:t>init</a:t>
            </a:r>
            <a:r>
              <a:rPr lang="en-US" dirty="0"/>
              <a:t>, just supply a comma separated list.</a:t>
            </a:r>
          </a:p>
          <a:p>
            <a:endParaRPr lang="en-US" dirty="0"/>
          </a:p>
          <a:p>
            <a:endParaRPr lang="en-US" dirty="0"/>
          </a:p>
          <a:p>
            <a:r>
              <a:rPr lang="en-US" dirty="0"/>
              <a:t>If you want to add custom scripts to be included in your installer-artifact, we have a </a:t>
            </a:r>
          </a:p>
          <a:p>
            <a:r>
              <a:rPr lang="en-US" dirty="0"/>
              <a:t> PROJECT STAGE ADD-CUSTOM command, you supply the file name. We create the stub of the file for you, you add your stuff, then you make sure it’s ordering placement in the </a:t>
            </a:r>
            <a:r>
              <a:rPr lang="en-US" dirty="0" err="1"/>
              <a:t>install.sql</a:t>
            </a:r>
            <a:r>
              <a:rPr lang="en-US" dirty="0"/>
              <a:t> is as you desire. </a:t>
            </a:r>
          </a:p>
          <a:p>
            <a:endParaRPr lang="en-US" dirty="0"/>
          </a:p>
          <a:p>
            <a:r>
              <a:rPr lang="en-US" dirty="0"/>
              <a:t>If you’re running 5 apps in a single schema, that’s…maybe less than ideal, but there are reasons to do this. When you do your export, use the filters to specific what to include or exclude, remember by default we’ll grab everything! </a:t>
            </a:r>
          </a:p>
          <a:p>
            <a:endParaRPr lang="en-US" dirty="0"/>
          </a:p>
          <a:p>
            <a:r>
              <a:rPr lang="en-US" dirty="0"/>
              <a:t>We support both APEX apps and ORDS REST APIs in your projects! We’ve even hosted a webinar showing the APEX workflow and the replay is </a:t>
            </a:r>
            <a:r>
              <a:rPr lang="en-US" dirty="0" err="1"/>
              <a:t>availi</a:t>
            </a:r>
            <a:r>
              <a:rPr lang="en-US" dirty="0"/>
              <a:t> on the Oracle Developer YouTube channel, just search on ‘apex’ and ‘projects’. </a:t>
            </a:r>
          </a:p>
          <a:p>
            <a:endParaRPr lang="en-US" dirty="0"/>
          </a:p>
          <a:p>
            <a:r>
              <a:rPr lang="en-US" dirty="0"/>
              <a:t>If you’re using the </a:t>
            </a:r>
            <a:r>
              <a:rPr lang="en-US" dirty="0" err="1"/>
              <a:t>SQLcl</a:t>
            </a:r>
            <a:r>
              <a:rPr lang="en-US" dirty="0"/>
              <a:t> Liquibase command to generate your own schema and/or object </a:t>
            </a:r>
            <a:r>
              <a:rPr lang="en-US" dirty="0" err="1"/>
              <a:t>changeLogs</a:t>
            </a:r>
            <a:r>
              <a:rPr lang="en-US" dirty="0"/>
              <a:t> and </a:t>
            </a:r>
            <a:r>
              <a:rPr lang="en-US" dirty="0" err="1"/>
              <a:t>ChangeSets</a:t>
            </a:r>
            <a:r>
              <a:rPr lang="en-US" dirty="0"/>
              <a:t>, this represents a BIG change compared to projects. Instead of dynamically figuring out how to upgrade an object based on it’s current state in the target database at runtime, the project command is based on Git and comparing branches and maintaining well defined releases. If you’re happy with your current </a:t>
            </a:r>
            <a:r>
              <a:rPr lang="en-US" dirty="0" err="1"/>
              <a:t>SQLcl</a:t>
            </a:r>
            <a:r>
              <a:rPr lang="en-US" dirty="0"/>
              <a:t> Liquibase process, keep it! If you find the Project command and workflow alluring, we think it’s worth a look and considering moving to! </a:t>
            </a:r>
          </a:p>
          <a:p>
            <a:endParaRPr lang="en-US" dirty="0"/>
          </a:p>
          <a:p>
            <a:r>
              <a:rPr lang="en-US" dirty="0"/>
              <a:t>Multiple people working on the same projects or even database objects will lead to conflicts when you work your merge requests. Those issues are more about process and team communication setups vs the technical aspects of </a:t>
            </a:r>
            <a:r>
              <a:rPr lang="en-US" dirty="0" err="1"/>
              <a:t>SQLcl</a:t>
            </a:r>
            <a:r>
              <a:rPr lang="en-US" dirty="0"/>
              <a:t> and Projects and Liquibase </a:t>
            </a:r>
            <a:r>
              <a:rPr lang="en-US" dirty="0" err="1"/>
              <a:t>changeSets</a:t>
            </a:r>
            <a:r>
              <a:rPr lang="en-US" dirty="0"/>
              <a:t>. </a:t>
            </a:r>
          </a:p>
          <a:p>
            <a:endParaRPr lang="en-US" dirty="0"/>
          </a:p>
          <a:p>
            <a:r>
              <a:rPr lang="en-US" dirty="0"/>
              <a:t>If you DO run into a problem, unless it’s your DEV environment, you will ‘fix it forward’ – that means cutting a new JIRA ticket for a developer or </a:t>
            </a:r>
            <a:r>
              <a:rPr lang="en-US" dirty="0" err="1"/>
              <a:t>devops</a:t>
            </a:r>
            <a:r>
              <a:rPr lang="en-US" dirty="0"/>
              <a:t> engineer to code a fix, and deliver it as another </a:t>
            </a:r>
            <a:r>
              <a:rPr lang="en-US" dirty="0" err="1"/>
              <a:t>SQLcl</a:t>
            </a:r>
            <a:r>
              <a:rPr lang="en-US" dirty="0"/>
              <a:t> project release artifact, that again gets controlled and recorded by Liquibase. You COULD set up something with database flashback or doing a </a:t>
            </a:r>
            <a:r>
              <a:rPr lang="en-US" dirty="0" err="1"/>
              <a:t>rmain</a:t>
            </a:r>
            <a:r>
              <a:rPr lang="en-US" dirty="0"/>
              <a:t> point in time recovery, but again these instances should be the EXCEPTION in a  good CI/CD pipeline, because again, we’ve done and walked this install or upgrade HUNDRDES OF TIMES in our dev and test and </a:t>
            </a:r>
            <a:r>
              <a:rPr lang="en-US" dirty="0" err="1"/>
              <a:t>qa</a:t>
            </a:r>
            <a:r>
              <a:rPr lang="en-US" dirty="0"/>
              <a:t> environments. </a:t>
            </a:r>
          </a:p>
          <a:p>
            <a:endParaRPr lang="en-US" dirty="0"/>
          </a:p>
          <a:p>
            <a:r>
              <a:rPr lang="en-US" dirty="0"/>
              <a:t>Remember, this PROJECT feature was designed to be flexible! What we’ve shown is a very brief look at how it works, out-of-the-box. If you have specific what-if questions, join our community and interact with fellow customers and our </a:t>
            </a:r>
            <a:r>
              <a:rPr lang="en-US" dirty="0" err="1"/>
              <a:t>SQLcl</a:t>
            </a:r>
            <a:r>
              <a:rPr lang="en-US" dirty="0"/>
              <a:t> engineers! </a:t>
            </a:r>
          </a:p>
          <a:p>
            <a:endParaRPr lang="en-US" dirty="0"/>
          </a:p>
          <a:p>
            <a:endParaRPr lang="en-US" dirty="0"/>
          </a:p>
        </p:txBody>
      </p:sp>
      <p:sp>
        <p:nvSpPr>
          <p:cNvPr id="4" name="Slide Number Placeholder 3"/>
          <p:cNvSpPr>
            <a:spLocks noGrp="1"/>
          </p:cNvSpPr>
          <p:nvPr>
            <p:ph type="sldNum" sz="quarter" idx="5"/>
          </p:nvPr>
        </p:nvSpPr>
        <p:spPr/>
        <p:txBody>
          <a:bodyPr/>
          <a:lstStyle/>
          <a:p>
            <a:fld id="{D8F6403A-123D-429E-A5AE-E03E146232CA}" type="slidenum">
              <a:rPr lang="en-US" smtClean="0"/>
              <a:t>16</a:t>
            </a:fld>
            <a:endParaRPr lang="en-US"/>
          </a:p>
        </p:txBody>
      </p:sp>
    </p:spTree>
    <p:extLst>
      <p:ext uri="{BB962C8B-B14F-4D97-AF65-F5344CB8AC3E}">
        <p14:creationId xmlns:p14="http://schemas.microsoft.com/office/powerpoint/2010/main" val="18783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read the slide.</a:t>
            </a:r>
          </a:p>
          <a:p>
            <a:endParaRPr lang="en-US" dirty="0"/>
          </a:p>
          <a:p>
            <a:r>
              <a:rPr lang="en-US" dirty="0"/>
              <a:t>Summary, summary – this is a very opinionated, specific workflow for implementing database schema change management, and integrating it with Git, and then producing artifacts for installs and upgrades. If you’re starting from scratch, or think there must be a better way than what </a:t>
            </a:r>
            <a:r>
              <a:rPr lang="en-US" dirty="0" err="1"/>
              <a:t>your’e</a:t>
            </a:r>
            <a:r>
              <a:rPr lang="en-US" dirty="0"/>
              <a:t> currently working with, this is our solution. </a:t>
            </a:r>
          </a:p>
          <a:p>
            <a:endParaRPr lang="en-US" dirty="0"/>
          </a:p>
          <a:p>
            <a:r>
              <a:rPr lang="en-US" dirty="0"/>
              <a:t>We’re using this internally here at Oracle for several very important customer facing solutions including our Oracle Forums platform, and even the content management system used to control the content on Oracle Dot Com! </a:t>
            </a:r>
          </a:p>
        </p:txBody>
      </p:sp>
      <p:sp>
        <p:nvSpPr>
          <p:cNvPr id="4" name="Slide Number Placeholder 3"/>
          <p:cNvSpPr>
            <a:spLocks noGrp="1"/>
          </p:cNvSpPr>
          <p:nvPr>
            <p:ph type="sldNum" sz="quarter" idx="5"/>
          </p:nvPr>
        </p:nvSpPr>
        <p:spPr/>
        <p:txBody>
          <a:bodyPr/>
          <a:lstStyle/>
          <a:p>
            <a:fld id="{D8F6403A-123D-429E-A5AE-E03E146232CA}" type="slidenum">
              <a:rPr lang="en-US" smtClean="0"/>
              <a:t>18</a:t>
            </a:fld>
            <a:endParaRPr lang="en-US"/>
          </a:p>
        </p:txBody>
      </p:sp>
    </p:spTree>
    <p:extLst>
      <p:ext uri="{BB962C8B-B14F-4D97-AF65-F5344CB8AC3E}">
        <p14:creationId xmlns:p14="http://schemas.microsoft.com/office/powerpoint/2010/main" val="1367246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QR code to navigate to our </a:t>
            </a:r>
            <a:r>
              <a:rPr lang="en-US" dirty="0" err="1"/>
              <a:t>SQLcl</a:t>
            </a:r>
            <a:r>
              <a:rPr lang="en-US" dirty="0"/>
              <a:t> projects hands-on lab! If you’re going to Oracle Cloud World, attend our live live-lab session, we’d love to see you there!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Search </a:t>
            </a:r>
            <a:r>
              <a:rPr lang="en-US" dirty="0" err="1"/>
              <a:t>youttube</a:t>
            </a:r>
            <a:r>
              <a:rPr lang="en-US" dirty="0"/>
              <a:t> for ‘</a:t>
            </a:r>
            <a:r>
              <a:rPr lang="en-US" sz="1200" b="1" i="0" kern="1200" dirty="0">
                <a:solidFill>
                  <a:schemeClr val="tx1"/>
                </a:solidFill>
                <a:effectLst/>
                <a:latin typeface="+mn-lt"/>
                <a:ea typeface="+mn-ea"/>
                <a:cs typeface="+mn-cs"/>
              </a:rPr>
              <a:t>Build CI/CD pipelines with Autonomous Database and Oracle </a:t>
            </a:r>
            <a:r>
              <a:rPr lang="en-US" sz="1200" b="1" i="0" kern="1200" dirty="0" err="1">
                <a:solidFill>
                  <a:schemeClr val="tx1"/>
                </a:solidFill>
                <a:effectLst/>
                <a:latin typeface="+mn-lt"/>
                <a:ea typeface="+mn-ea"/>
                <a:cs typeface="+mn-cs"/>
              </a:rPr>
              <a:t>SQLcl</a:t>
            </a:r>
            <a:r>
              <a:rPr lang="en-US" sz="1200" b="1" i="0" kern="1200" dirty="0">
                <a:solidFill>
                  <a:schemeClr val="tx1"/>
                </a:solidFill>
                <a:effectLst/>
                <a:latin typeface="+mn-lt"/>
                <a:ea typeface="+mn-ea"/>
                <a:cs typeface="+mn-cs"/>
              </a:rPr>
              <a:t> Project” </a:t>
            </a:r>
          </a:p>
        </p:txBody>
      </p:sp>
      <p:sp>
        <p:nvSpPr>
          <p:cNvPr id="4" name="Slide Number Placeholder 3"/>
          <p:cNvSpPr>
            <a:spLocks noGrp="1"/>
          </p:cNvSpPr>
          <p:nvPr>
            <p:ph type="sldNum" sz="quarter" idx="5"/>
          </p:nvPr>
        </p:nvSpPr>
        <p:spPr/>
        <p:txBody>
          <a:bodyPr/>
          <a:lstStyle/>
          <a:p>
            <a:fld id="{D8F6403A-123D-429E-A5AE-E03E146232CA}" type="slidenum">
              <a:rPr lang="en-US" smtClean="0"/>
              <a:t>19</a:t>
            </a:fld>
            <a:endParaRPr lang="en-US"/>
          </a:p>
        </p:txBody>
      </p:sp>
    </p:spTree>
    <p:extLst>
      <p:ext uri="{BB962C8B-B14F-4D97-AF65-F5344CB8AC3E}">
        <p14:creationId xmlns:p14="http://schemas.microsoft.com/office/powerpoint/2010/main" val="244506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product manager, Jeff Smith (yes, that jeff smith) loves talking to our customers. Feel free to drop him a line if you have questions or want to provide feedback. </a:t>
            </a:r>
          </a:p>
          <a:p>
            <a:endParaRPr lang="en-US" dirty="0"/>
          </a:p>
          <a:p>
            <a:r>
              <a:rPr lang="en-US" dirty="0"/>
              <a:t>But while we have your attention, let’s cover questions now as time allows! </a:t>
            </a:r>
          </a:p>
        </p:txBody>
      </p:sp>
      <p:sp>
        <p:nvSpPr>
          <p:cNvPr id="4" name="Slide Number Placeholder 3"/>
          <p:cNvSpPr>
            <a:spLocks noGrp="1"/>
          </p:cNvSpPr>
          <p:nvPr>
            <p:ph type="sldNum" sz="quarter" idx="5"/>
          </p:nvPr>
        </p:nvSpPr>
        <p:spPr/>
        <p:txBody>
          <a:bodyPr/>
          <a:lstStyle/>
          <a:p>
            <a:fld id="{D8F6403A-123D-429E-A5AE-E03E146232CA}" type="slidenum">
              <a:rPr lang="en-US" smtClean="0"/>
              <a:t>20</a:t>
            </a:fld>
            <a:endParaRPr lang="en-US"/>
          </a:p>
        </p:txBody>
      </p:sp>
    </p:spTree>
    <p:extLst>
      <p:ext uri="{BB962C8B-B14F-4D97-AF65-F5344CB8AC3E}">
        <p14:creationId xmlns:p14="http://schemas.microsoft.com/office/powerpoint/2010/main" val="502161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pace of business, innovation, and meeting customer expectations is not going to slow down anytime soon. The ability for development teams to adopt practices such as Continuous Integration and Deployments allows for teams to ‘go fast’ and ‘deliver frequently’ but also increase the confidence that no one is going to ‘break the build’ and decrease the number of bugs and install/upgrade failures.</a:t>
            </a:r>
          </a:p>
          <a:p>
            <a:endParaRPr lang="en-US" dirty="0"/>
          </a:p>
          <a:p>
            <a:r>
              <a:rPr lang="en-US" dirty="0"/>
              <a:t>This has been a hard problem for database developers for many years, primarily because our data is a ‘living animal,’ compared to our application code. Care must be taken to make sure columns aren’t dropped vs renamed and recreated with the new name </a:t>
            </a:r>
            <a:r>
              <a:rPr lang="en-US" dirty="0" err="1"/>
              <a:t>bercause</a:t>
            </a:r>
            <a:r>
              <a:rPr lang="en-US" dirty="0"/>
              <a:t> for some reason, people don’t like it when their data ‘goes away,’ but the logs say everything ran ‘without errors.’ </a:t>
            </a:r>
          </a:p>
          <a:p>
            <a:endParaRPr lang="en-US" dirty="0"/>
          </a:p>
          <a:p>
            <a:r>
              <a:rPr lang="en-US" dirty="0"/>
              <a:t>Our customers were left to sort this problem for themselves by building a custom solution, or reach out to 3</a:t>
            </a:r>
            <a:r>
              <a:rPr lang="en-US" baseline="30000" dirty="0"/>
              <a:t>rd</a:t>
            </a:r>
            <a:r>
              <a:rPr lang="en-US" dirty="0"/>
              <a:t> parties for help or off-the-shelf software.</a:t>
            </a:r>
          </a:p>
          <a:p>
            <a:endParaRPr lang="en-US" dirty="0"/>
          </a:p>
          <a:p>
            <a:r>
              <a:rPr lang="en-US" dirty="0"/>
              <a:t>Oracle and the Database team have built a native, free solution now that addresses this problem, and we’d like to take the next 15-20 minutes to show you what we have.</a:t>
            </a:r>
          </a:p>
        </p:txBody>
      </p:sp>
      <p:sp>
        <p:nvSpPr>
          <p:cNvPr id="4" name="Slide Number Placeholder 3"/>
          <p:cNvSpPr>
            <a:spLocks noGrp="1"/>
          </p:cNvSpPr>
          <p:nvPr>
            <p:ph type="sldNum" sz="quarter" idx="5"/>
          </p:nvPr>
        </p:nvSpPr>
        <p:spPr/>
        <p:txBody>
          <a:bodyPr/>
          <a:lstStyle/>
          <a:p>
            <a:fld id="{D8F6403A-123D-429E-A5AE-E03E146232CA}" type="slidenum">
              <a:rPr lang="en-US" smtClean="0"/>
              <a:t>3</a:t>
            </a:fld>
            <a:endParaRPr lang="en-US"/>
          </a:p>
        </p:txBody>
      </p:sp>
    </p:spTree>
    <p:extLst>
      <p:ext uri="{BB962C8B-B14F-4D97-AF65-F5344CB8AC3E}">
        <p14:creationId xmlns:p14="http://schemas.microsoft.com/office/powerpoint/2010/main" val="4191898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in general are not setup to easily plug-in to CI/CD. Why not? </a:t>
            </a:r>
          </a:p>
        </p:txBody>
      </p:sp>
      <p:sp>
        <p:nvSpPr>
          <p:cNvPr id="4" name="Slide Number Placeholder 3"/>
          <p:cNvSpPr>
            <a:spLocks noGrp="1"/>
          </p:cNvSpPr>
          <p:nvPr>
            <p:ph type="sldNum" sz="quarter" idx="5"/>
          </p:nvPr>
        </p:nvSpPr>
        <p:spPr/>
        <p:txBody>
          <a:bodyPr/>
          <a:lstStyle/>
          <a:p>
            <a:fld id="{D8F6403A-123D-429E-A5AE-E03E146232CA}" type="slidenum">
              <a:rPr lang="en-US" smtClean="0"/>
              <a:t>4</a:t>
            </a:fld>
            <a:endParaRPr lang="en-US"/>
          </a:p>
        </p:txBody>
      </p:sp>
    </p:spTree>
    <p:extLst>
      <p:ext uri="{BB962C8B-B14F-4D97-AF65-F5344CB8AC3E}">
        <p14:creationId xmlns:p14="http://schemas.microsoft.com/office/powerpoint/2010/main" val="705164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Shape 793"/>
          <p:cNvSpPr>
            <a:spLocks noGrp="1" noRot="1" noChangeAspect="1"/>
          </p:cNvSpPr>
          <p:nvPr>
            <p:ph type="sldImg"/>
          </p:nvPr>
        </p:nvSpPr>
        <p:spPr>
          <a:prstGeom prst="rect">
            <a:avLst/>
          </a:prstGeom>
        </p:spPr>
        <p:txBody>
          <a:bodyPr/>
          <a:lstStyle/>
          <a:p>
            <a:endParaRPr/>
          </a:p>
        </p:txBody>
      </p:sp>
      <p:sp>
        <p:nvSpPr>
          <p:cNvPr id="794" name="Shape 794"/>
          <p:cNvSpPr>
            <a:spLocks noGrp="1"/>
          </p:cNvSpPr>
          <p:nvPr>
            <p:ph type="body" sz="quarter" idx="1"/>
          </p:nvPr>
        </p:nvSpPr>
        <p:spPr>
          <a:prstGeom prst="rect">
            <a:avLst/>
          </a:prstGeom>
        </p:spPr>
        <p:txBody>
          <a:bodyPr/>
          <a:lstStyle/>
          <a:p>
            <a:r>
              <a:rPr lang="en-US" dirty="0"/>
              <a:t>Oracle </a:t>
            </a:r>
            <a:r>
              <a:rPr lang="en-US" dirty="0" err="1"/>
              <a:t>SQLcl</a:t>
            </a:r>
            <a:r>
              <a:rPr lang="en-US" dirty="0"/>
              <a:t> is our modern command line interface, and it now offers a ‘project’ command for developers to seamlessly work on their applications and databases with Git, and have that work described in source code directories, and also generate </a:t>
            </a:r>
            <a:r>
              <a:rPr lang="en-US" dirty="0" err="1"/>
              <a:t>distributables</a:t>
            </a:r>
            <a:r>
              <a:rPr lang="en-US" dirty="0"/>
              <a:t>, which are deployed to databases with a structured, ordered, controlled installer (via Liquibase).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you’ve not worked with </a:t>
            </a:r>
            <a:r>
              <a:rPr lang="en-US" dirty="0" err="1"/>
              <a:t>SQLcl</a:t>
            </a:r>
            <a:r>
              <a:rPr lang="en-US" dirty="0"/>
              <a:t> before, it’s our modern CLI for the database, combining the best of SQL*Plus and SQL Developer. </a:t>
            </a:r>
          </a:p>
          <a:p>
            <a:endParaRPr lang="en-US" dirty="0"/>
          </a:p>
          <a:p>
            <a:r>
              <a:rPr lang="en-US" dirty="0"/>
              <a:t>You can define connections to  your database, on prem on in the cloud, and have your credentials automatically secured via Wallets. </a:t>
            </a:r>
          </a:p>
          <a:p>
            <a:endParaRPr lang="en-US" dirty="0"/>
          </a:p>
          <a:p>
            <a:r>
              <a:rPr lang="en-US" dirty="0"/>
              <a:t>It ships with the database, but can also be easily installed or updated. </a:t>
            </a:r>
          </a:p>
          <a:p>
            <a:endParaRPr lang="en-US" dirty="0"/>
          </a:p>
          <a:p>
            <a:r>
              <a:rPr lang="en-US" dirty="0"/>
              <a:t>It has powerful features found in most IDEs, but available in your terminal! </a:t>
            </a:r>
          </a:p>
          <a:p>
            <a:endParaRPr lang="en-US" dirty="0"/>
          </a:p>
          <a:p>
            <a:r>
              <a:rPr lang="en-US" dirty="0"/>
              <a:t>And it makes general day-to-day tasks like loading data or finding performance and security issues in your code, EASY.</a:t>
            </a:r>
          </a:p>
          <a:p>
            <a:endParaRPr lang="en-US" dirty="0"/>
          </a:p>
          <a:p>
            <a:r>
              <a:rPr lang="en-US" dirty="0"/>
              <a:t>If time permits, NOW is a good time for  quick demo:</a:t>
            </a:r>
            <a:br>
              <a:rPr lang="en-US" dirty="0"/>
            </a:br>
            <a:r>
              <a:rPr lang="en-US" dirty="0"/>
              <a:t>  use tab completion for a basic SQL query</a:t>
            </a:r>
            <a:br>
              <a:rPr lang="en-US" dirty="0"/>
            </a:br>
            <a:r>
              <a:rPr lang="en-US" dirty="0"/>
              <a:t>    Select * From employees where comm &lt;hit tab button&gt;</a:t>
            </a:r>
            <a:br>
              <a:rPr lang="en-US" dirty="0"/>
            </a:br>
            <a:br>
              <a:rPr lang="en-US" dirty="0"/>
            </a:br>
            <a:r>
              <a:rPr lang="en-US" dirty="0"/>
              <a:t>Run query &lt;</a:t>
            </a:r>
            <a:r>
              <a:rPr lang="en-US" dirty="0" err="1"/>
              <a:t>ctrl+R</a:t>
            </a:r>
            <a:r>
              <a:rPr lang="en-US" dirty="0"/>
              <a:t>&gt;</a:t>
            </a:r>
            <a:br>
              <a:rPr lang="en-US" dirty="0"/>
            </a:br>
            <a:br>
              <a:rPr lang="en-US" dirty="0"/>
            </a:br>
            <a:r>
              <a:rPr lang="en-US" dirty="0"/>
              <a:t>Use Up Arrow to use </a:t>
            </a:r>
            <a:r>
              <a:rPr lang="en-US" dirty="0" err="1"/>
              <a:t>sql</a:t>
            </a:r>
            <a:r>
              <a:rPr lang="en-US" dirty="0"/>
              <a:t> history, now change the SELECT clause, add a /*insert*/ comment, run again, show output as INSERT statements. </a:t>
            </a:r>
            <a:br>
              <a:rPr lang="en-US" dirty="0"/>
            </a:br>
            <a:br>
              <a:rPr lang="en-US" dirty="0"/>
            </a:br>
            <a:r>
              <a:rPr lang="en-US" dirty="0"/>
              <a:t>Use the HELP command to show list of all commands – underlined commands are what are net new added above SQL*Plus.</a:t>
            </a:r>
            <a:br>
              <a:rPr lang="en-US" dirty="0"/>
            </a:br>
            <a:br>
              <a:rPr lang="en-US" dirty="0"/>
            </a:br>
            <a:r>
              <a:rPr lang="en-US" dirty="0"/>
              <a:t>Use INFO EMPLOYEES to contrast with DESC EMPLOYEES </a:t>
            </a:r>
          </a:p>
          <a:p>
            <a:endParaRPr lang="en-US" dirty="0"/>
          </a:p>
        </p:txBody>
      </p:sp>
      <p:sp>
        <p:nvSpPr>
          <p:cNvPr id="4" name="Slide Number Placeholder 3"/>
          <p:cNvSpPr>
            <a:spLocks noGrp="1"/>
          </p:cNvSpPr>
          <p:nvPr>
            <p:ph type="sldNum" sz="quarter" idx="5"/>
          </p:nvPr>
        </p:nvSpPr>
        <p:spPr/>
        <p:txBody>
          <a:bodyPr/>
          <a:lstStyle/>
          <a:p>
            <a:fld id="{D8F6403A-123D-429E-A5AE-E03E146232CA}" type="slidenum">
              <a:rPr lang="en-US" smtClean="0"/>
              <a:t>6</a:t>
            </a:fld>
            <a:endParaRPr lang="en-US"/>
          </a:p>
        </p:txBody>
      </p:sp>
    </p:spTree>
    <p:extLst>
      <p:ext uri="{BB962C8B-B14F-4D97-AF65-F5344CB8AC3E}">
        <p14:creationId xmlns:p14="http://schemas.microsoft.com/office/powerpoint/2010/main" val="615538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ready for the star of our show.</a:t>
            </a:r>
            <a:br>
              <a:rPr lang="en-US" dirty="0"/>
            </a:br>
            <a:br>
              <a:rPr lang="en-US" dirty="0"/>
            </a:br>
            <a:r>
              <a:rPr lang="en-US" dirty="0"/>
              <a:t>PROJECT is a command, and it allows us to setup a Git repo with our database application</a:t>
            </a:r>
          </a:p>
          <a:p>
            <a:endParaRPr lang="en-US" dirty="0"/>
          </a:p>
          <a:p>
            <a:r>
              <a:rPr lang="en-US" dirty="0"/>
              <a:t>It will help us generate the base of files, by exporting the current contents of your database.</a:t>
            </a:r>
          </a:p>
          <a:p>
            <a:endParaRPr lang="en-US" dirty="0"/>
          </a:p>
          <a:p>
            <a:r>
              <a:rPr lang="en-US" dirty="0"/>
              <a:t>We’ll take you through each of the basic steps now.</a:t>
            </a:r>
          </a:p>
        </p:txBody>
      </p:sp>
      <p:sp>
        <p:nvSpPr>
          <p:cNvPr id="4" name="Slide Number Placeholder 3"/>
          <p:cNvSpPr>
            <a:spLocks noGrp="1"/>
          </p:cNvSpPr>
          <p:nvPr>
            <p:ph type="sldNum" sz="quarter" idx="5"/>
          </p:nvPr>
        </p:nvSpPr>
        <p:spPr/>
        <p:txBody>
          <a:bodyPr/>
          <a:lstStyle/>
          <a:p>
            <a:fld id="{D8F6403A-123D-429E-A5AE-E03E146232CA}" type="slidenum">
              <a:rPr lang="en-US" smtClean="0"/>
              <a:t>7</a:t>
            </a:fld>
            <a:endParaRPr lang="en-US"/>
          </a:p>
        </p:txBody>
      </p:sp>
    </p:spTree>
    <p:extLst>
      <p:ext uri="{BB962C8B-B14F-4D97-AF65-F5344CB8AC3E}">
        <p14:creationId xmlns:p14="http://schemas.microsoft.com/office/powerpoint/2010/main" val="1757460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of your project is </a:t>
            </a:r>
            <a:r>
              <a:rPr lang="en-US" dirty="0" err="1"/>
              <a:t>arbritary</a:t>
            </a:r>
            <a:r>
              <a:rPr lang="en-US" dirty="0"/>
              <a:t>, and you can choose to have it based on 1  or more schemas in your database.</a:t>
            </a:r>
          </a:p>
          <a:p>
            <a:endParaRPr lang="en-US" dirty="0"/>
          </a:p>
          <a:p>
            <a:r>
              <a:rPr lang="en-US" dirty="0"/>
              <a:t>Most of these commands come with many additional options, such as FILTERS to exclude or only include specific objects or types of objects. </a:t>
            </a:r>
          </a:p>
          <a:p>
            <a:endParaRPr lang="en-US" dirty="0"/>
          </a:p>
          <a:p>
            <a:r>
              <a:rPr lang="en-US" dirty="0"/>
              <a:t>The settings or configurations for our project will be found in a DOT .</a:t>
            </a:r>
            <a:r>
              <a:rPr lang="en-US" dirty="0" err="1"/>
              <a:t>dbtools</a:t>
            </a:r>
            <a:r>
              <a:rPr lang="en-US" dirty="0"/>
              <a:t> folder </a:t>
            </a:r>
          </a:p>
          <a:p>
            <a:endParaRPr lang="en-US" dirty="0"/>
          </a:p>
        </p:txBody>
      </p:sp>
      <p:sp>
        <p:nvSpPr>
          <p:cNvPr id="4" name="Slide Number Placeholder 3"/>
          <p:cNvSpPr>
            <a:spLocks noGrp="1"/>
          </p:cNvSpPr>
          <p:nvPr>
            <p:ph type="sldNum" sz="quarter" idx="5"/>
          </p:nvPr>
        </p:nvSpPr>
        <p:spPr/>
        <p:txBody>
          <a:bodyPr/>
          <a:lstStyle/>
          <a:p>
            <a:fld id="{D8F6403A-123D-429E-A5AE-E03E146232CA}" type="slidenum">
              <a:rPr lang="en-US" smtClean="0"/>
              <a:t>8</a:t>
            </a:fld>
            <a:endParaRPr lang="en-US"/>
          </a:p>
        </p:txBody>
      </p:sp>
    </p:spTree>
    <p:extLst>
      <p:ext uri="{BB962C8B-B14F-4D97-AF65-F5344CB8AC3E}">
        <p14:creationId xmlns:p14="http://schemas.microsoft.com/office/powerpoint/2010/main" val="2744731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you’re typing the project command and subcommands and options, you can always hit TAB to get help! </a:t>
            </a:r>
          </a:p>
          <a:p>
            <a:endParaRPr lang="en-US" dirty="0"/>
          </a:p>
        </p:txBody>
      </p:sp>
      <p:sp>
        <p:nvSpPr>
          <p:cNvPr id="4" name="Slide Number Placeholder 3"/>
          <p:cNvSpPr>
            <a:spLocks noGrp="1"/>
          </p:cNvSpPr>
          <p:nvPr>
            <p:ph type="sldNum" sz="quarter" idx="5"/>
          </p:nvPr>
        </p:nvSpPr>
        <p:spPr/>
        <p:txBody>
          <a:bodyPr/>
          <a:lstStyle/>
          <a:p>
            <a:fld id="{D8F6403A-123D-429E-A5AE-E03E146232CA}" type="slidenum">
              <a:rPr lang="en-US" smtClean="0"/>
              <a:t>9</a:t>
            </a:fld>
            <a:endParaRPr lang="en-US"/>
          </a:p>
        </p:txBody>
      </p:sp>
    </p:spTree>
    <p:extLst>
      <p:ext uri="{BB962C8B-B14F-4D97-AF65-F5344CB8AC3E}">
        <p14:creationId xmlns:p14="http://schemas.microsoft.com/office/powerpoint/2010/main" val="4013538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export command will grab all of the intended objects from our one or many schemas, by default grabbing everything, but you can use filters to include or exclude objects. </a:t>
            </a:r>
          </a:p>
          <a:p>
            <a:endParaRPr lang="en-US" dirty="0"/>
          </a:p>
          <a:p>
            <a:r>
              <a:rPr lang="en-US" dirty="0"/>
              <a:t>You’ll see the project directory structure under the ‘</a:t>
            </a:r>
            <a:r>
              <a:rPr lang="en-US" dirty="0" err="1"/>
              <a:t>src</a:t>
            </a:r>
            <a:r>
              <a:rPr lang="en-US" dirty="0"/>
              <a:t>’ or SOURCE folder, broken out by object types. All of the objects will be represented as .SQL files, based on the current state on the database you’re connected to.</a:t>
            </a:r>
          </a:p>
          <a:p>
            <a:endParaRPr lang="en-US" dirty="0"/>
          </a:p>
          <a:p>
            <a:r>
              <a:rPr lang="en-US" dirty="0"/>
              <a:t>As you’re creating/adding/changing files, you’ll be running your Git commands as needed, </a:t>
            </a:r>
            <a:r>
              <a:rPr lang="en-US" dirty="0" err="1"/>
              <a:t>commiting</a:t>
            </a:r>
            <a:r>
              <a:rPr lang="en-US" dirty="0"/>
              <a:t>, merging, branching, etc. </a:t>
            </a:r>
          </a:p>
        </p:txBody>
      </p:sp>
      <p:sp>
        <p:nvSpPr>
          <p:cNvPr id="4" name="Slide Number Placeholder 3"/>
          <p:cNvSpPr>
            <a:spLocks noGrp="1"/>
          </p:cNvSpPr>
          <p:nvPr>
            <p:ph type="sldNum" sz="quarter" idx="5"/>
          </p:nvPr>
        </p:nvSpPr>
        <p:spPr/>
        <p:txBody>
          <a:bodyPr/>
          <a:lstStyle/>
          <a:p>
            <a:fld id="{D8F6403A-123D-429E-A5AE-E03E146232CA}" type="slidenum">
              <a:rPr lang="en-US" smtClean="0"/>
              <a:t>10</a:t>
            </a:fld>
            <a:endParaRPr lang="en-US"/>
          </a:p>
        </p:txBody>
      </p:sp>
    </p:spTree>
    <p:extLst>
      <p:ext uri="{BB962C8B-B14F-4D97-AF65-F5344CB8AC3E}">
        <p14:creationId xmlns:p14="http://schemas.microsoft.com/office/powerpoint/2010/main" val="7879810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4" Type="http://schemas.openxmlformats.org/officeDocument/2006/relationships/image" Target="../media/image1.emf"/></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29.png"/><Relationship Id="rId4"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2.xml"/><Relationship Id="rId4" Type="http://schemas.openxmlformats.org/officeDocument/2006/relationships/image" Target="../media/image21.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ight - Title_Pillar">
    <p:bg>
      <p:bgRef idx="1001">
        <a:schemeClr val="bg2"/>
      </p:bgRef>
    </p:bg>
    <p:spTree>
      <p:nvGrpSpPr>
        <p:cNvPr id="1" name=""/>
        <p:cNvGrpSpPr/>
        <p:nvPr/>
      </p:nvGrpSpPr>
      <p:grpSpPr>
        <a:xfrm>
          <a:off x="0" y="0"/>
          <a:ext cx="0" cy="0"/>
          <a:chOff x="0" y="0"/>
          <a:chExt cx="0" cy="0"/>
        </a:xfrm>
      </p:grpSpPr>
      <p:pic>
        <p:nvPicPr>
          <p:cNvPr id="7" name="Picture 6" descr="A cartoon of a person with a pink hat&#10;&#10;Description automatically generated with medium confidence">
            <a:extLst>
              <a:ext uri="{FF2B5EF4-FFF2-40B4-BE49-F238E27FC236}">
                <a16:creationId xmlns:a16="http://schemas.microsoft.com/office/drawing/2014/main" id="{95F54919-6C7C-A164-FC71-AF9051BC4E0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30" y="4544568"/>
            <a:ext cx="5077970" cy="266291"/>
          </a:xfrm>
          <a:prstGeom prst="rect">
            <a:avLst/>
          </a:prstGeom>
          <a:noFill/>
        </p:spPr>
        <p:txBody>
          <a:bodyPr>
            <a:noAutofit/>
          </a:bodyPr>
          <a:lstStyle>
            <a:lvl1pPr>
              <a:defRPr b="0" i="0">
                <a:latin typeface="Oracle Sans" panose="020B0503020204020204" pitchFamily="34" charset="0"/>
              </a:defRPr>
            </a:lvl1pPr>
          </a:lstStyle>
          <a:p>
            <a:pPr lvl="0"/>
            <a:r>
              <a:rPr lang="en-US"/>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30" y="4882896"/>
            <a:ext cx="5077970" cy="895181"/>
          </a:xfrm>
          <a:prstGeom prst="rect">
            <a:avLst/>
          </a:prstGeom>
          <a:noFill/>
        </p:spPr>
        <p:txBody>
          <a:bodyPr>
            <a:noAutofit/>
          </a:bodyPr>
          <a:lstStyle>
            <a:lvl1pPr>
              <a:defRPr b="0" i="0">
                <a:latin typeface="Oracle Sans" panose="020B0503020204020204" pitchFamily="34" charset="0"/>
              </a:defRPr>
            </a:lvl1pPr>
          </a:lstStyle>
          <a:p>
            <a:pPr lvl="0"/>
            <a:r>
              <a:rPr lang="en-US"/>
              <a:t>Presenter’s Title</a:t>
            </a:r>
          </a:p>
          <a:p>
            <a:pPr lvl="0"/>
            <a:r>
              <a:rPr lang="en-US"/>
              <a:t>Organization, Division or Business Unit</a:t>
            </a:r>
          </a:p>
          <a:p>
            <a:pPr lvl="0"/>
            <a:r>
              <a:rPr lang="en-US"/>
              <a:t>Month 00, 2024</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a:off x="1023271" y="4187952"/>
            <a:ext cx="374904"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5" name="Title">
            <a:extLst>
              <a:ext uri="{FF2B5EF4-FFF2-40B4-BE49-F238E27FC236}">
                <a16:creationId xmlns:a16="http://schemas.microsoft.com/office/drawing/2014/main" id="{B7488249-831C-3AC5-BC9E-FCF2B47F3E94}"/>
              </a:ext>
            </a:extLst>
          </p:cNvPr>
          <p:cNvSpPr>
            <a:spLocks noGrp="1" noRot="1" noMove="1" noResize="1" noEditPoints="1" noAdjustHandles="1" noChangeArrowheads="1" noChangeShapeType="1"/>
          </p:cNvSpPr>
          <p:nvPr>
            <p:ph type="ctrTitle" hasCustomPrompt="1"/>
          </p:nvPr>
        </p:nvSpPr>
        <p:spPr>
          <a:xfrm>
            <a:off x="1018030" y="2148840"/>
            <a:ext cx="6678170"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a:t>Title (up to two lines) </a:t>
            </a:r>
            <a:br>
              <a:rPr lang="en-US"/>
            </a:br>
            <a:r>
              <a:rPr lang="en-US"/>
              <a:t>Georgia Regular 40pt</a:t>
            </a:r>
          </a:p>
        </p:txBody>
      </p:sp>
      <p:sp>
        <p:nvSpPr>
          <p:cNvPr id="6" name="Subhead">
            <a:extLst>
              <a:ext uri="{FF2B5EF4-FFF2-40B4-BE49-F238E27FC236}">
                <a16:creationId xmlns:a16="http://schemas.microsoft.com/office/drawing/2014/main" id="{5B3BBC14-8D5C-8B45-2EF3-A4CF3E0957A3}"/>
              </a:ext>
            </a:extLst>
          </p:cNvPr>
          <p:cNvSpPr>
            <a:spLocks noGrp="1" noRot="1" noMove="1" noResize="1" noEditPoints="1" noAdjustHandles="1" noChangeArrowheads="1" noChangeShapeType="1"/>
          </p:cNvSpPr>
          <p:nvPr>
            <p:ph type="body" sz="quarter" idx="33" hasCustomPrompt="1"/>
          </p:nvPr>
        </p:nvSpPr>
        <p:spPr>
          <a:xfrm>
            <a:off x="1018030" y="3519553"/>
            <a:ext cx="6678170" cy="341247"/>
          </a:xfrm>
          <a:prstGeom prst="rect">
            <a:avLst/>
          </a:prstGeom>
          <a:noFill/>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Subhead goes here on one line.</a:t>
            </a:r>
          </a:p>
        </p:txBody>
      </p:sp>
      <p:sp>
        <p:nvSpPr>
          <p:cNvPr id="4" name="v1.6-SN-FeildEventsBase">
            <a:extLst>
              <a:ext uri="{FF2B5EF4-FFF2-40B4-BE49-F238E27FC236}">
                <a16:creationId xmlns:a16="http://schemas.microsoft.com/office/drawing/2014/main" id="{D1EA613C-B823-8ACA-F5BE-F711A3C086B4}"/>
              </a:ext>
            </a:extLst>
          </p:cNvPr>
          <p:cNvSpPr txBox="1">
            <a:spLocks noGrp="1" noRot="1" noMove="1" noResize="1" noEditPoints="1" noAdjustHandles="1" noChangeArrowheads="1" noChangeShapeType="1"/>
          </p:cNvSpPr>
          <p:nvPr/>
        </p:nvSpPr>
        <p:spPr>
          <a:xfrm>
            <a:off x="1018030" y="6400800"/>
            <a:ext cx="1877570" cy="215444"/>
          </a:xfrm>
          <a:prstGeom prst="rect">
            <a:avLst/>
          </a:prstGeom>
          <a:noFill/>
        </p:spPr>
        <p:txBody>
          <a:bodyPr wrap="square">
            <a:spAutoFit/>
          </a:bodyPr>
          <a:lstStyle/>
          <a:p>
            <a:r>
              <a:rPr lang="en-US" sz="800">
                <a:noFill/>
              </a:rPr>
              <a:t>Template V1.6 | May 17 2024</a:t>
            </a:r>
          </a:p>
        </p:txBody>
      </p:sp>
    </p:spTree>
    <p:extLst>
      <p:ext uri="{BB962C8B-B14F-4D97-AF65-F5344CB8AC3E}">
        <p14:creationId xmlns:p14="http://schemas.microsoft.com/office/powerpoint/2010/main" val="39293273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ark - Title 2 Column">
    <p:spTree>
      <p:nvGrpSpPr>
        <p:cNvPr id="1" name=""/>
        <p:cNvGrpSpPr/>
        <p:nvPr/>
      </p:nvGrpSpPr>
      <p:grpSpPr>
        <a:xfrm>
          <a:off x="0" y="0"/>
          <a:ext cx="0" cy="0"/>
          <a:chOff x="0" y="0"/>
          <a:chExt cx="0" cy="0"/>
        </a:xfrm>
      </p:grpSpPr>
      <p:pic>
        <p:nvPicPr>
          <p:cNvPr id="8" name="Bloom" descr="A black background with a black border&#10;&#10;Description automatically generated with medium confidence">
            <a:extLst>
              <a:ext uri="{FF2B5EF4-FFF2-40B4-BE49-F238E27FC236}">
                <a16:creationId xmlns:a16="http://schemas.microsoft.com/office/drawing/2014/main" id="{EA1506D1-3948-7C2A-C560-CFEEEBA7ABCC}"/>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69817" b="57142"/>
          <a:stretch/>
        </p:blipFill>
        <p:spPr>
          <a:xfrm>
            <a:off x="9616338" y="0"/>
            <a:ext cx="2575662" cy="2057400"/>
          </a:xfrm>
          <a:prstGeom prst="rect">
            <a:avLst/>
          </a:prstGeom>
        </p:spPr>
      </p:pic>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lvl1pPr>
              <a:defRPr b="0" i="0">
                <a:solidFill>
                  <a:srgbClr val="AEA8A2"/>
                </a:solidFill>
                <a:latin typeface="Oracle Sans" panose="020B0503020204020204" pitchFamily="34" charset="0"/>
              </a:defRPr>
            </a:lvl1pPr>
          </a:lstStyle>
          <a:p>
            <a:endParaRPr lang="en-US"/>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80899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x">
  <p:cSld name="1_Light - Thank You_Pillar">
    <p:spTree>
      <p:nvGrpSpPr>
        <p:cNvPr id="1" name=""/>
        <p:cNvGrpSpPr/>
        <p:nvPr/>
      </p:nvGrpSpPr>
      <p:grpSpPr>
        <a:xfrm>
          <a:off x="0" y="0"/>
          <a:ext cx="0" cy="0"/>
          <a:chOff x="0" y="0"/>
          <a:chExt cx="0" cy="0"/>
        </a:xfrm>
      </p:grpSpPr>
      <p:pic>
        <p:nvPicPr>
          <p:cNvPr id="65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653" name="BG-Bloom" descr="BG-Bloom"/>
          <p:cNvPicPr>
            <a:picLocks noChangeAspect="1"/>
          </p:cNvPicPr>
          <p:nvPr/>
        </p:nvPicPr>
        <p:blipFill>
          <a:blip r:embed="rId3"/>
          <a:srcRect l="3" r="3"/>
          <a:stretch>
            <a:fillRect/>
          </a:stretch>
        </p:blipFill>
        <p:spPr>
          <a:xfrm>
            <a:off x="-1" y="0"/>
            <a:ext cx="12191367" cy="6858000"/>
          </a:xfrm>
          <a:prstGeom prst="rect">
            <a:avLst/>
          </a:prstGeom>
          <a:ln w="12700">
            <a:miter lim="400000"/>
          </a:ln>
        </p:spPr>
      </p:pic>
      <p:pic>
        <p:nvPicPr>
          <p:cNvPr id="65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655" name="Thank you"/>
          <p:cNvSpPr txBox="1">
            <a:spLocks noGrp="1"/>
          </p:cNvSpPr>
          <p:nvPr>
            <p:ph type="title" hasCustomPrompt="1"/>
          </p:nvPr>
        </p:nvSpPr>
        <p:spPr>
          <a:xfrm>
            <a:off x="768875" y="3482230"/>
            <a:ext cx="5022325" cy="822961"/>
          </a:xfrm>
          <a:prstGeom prst="rect">
            <a:avLst/>
          </a:prstGeom>
        </p:spPr>
        <p:txBody>
          <a:bodyPr/>
          <a:lstStyle>
            <a:lvl1pPr>
              <a:lnSpc>
                <a:spcPct val="100000"/>
              </a:lnSpc>
              <a:spcBef>
                <a:spcPts val="0"/>
              </a:spcBef>
              <a:defRPr sz="3200">
                <a:latin typeface="Georgia"/>
                <a:ea typeface="Georgia"/>
                <a:cs typeface="Georgia"/>
                <a:sym typeface="Georgia"/>
              </a:defRPr>
            </a:lvl1pPr>
          </a:lstStyle>
          <a:p>
            <a:r>
              <a:t>Thank you</a:t>
            </a:r>
          </a:p>
        </p:txBody>
      </p:sp>
      <p:sp>
        <p:nvSpPr>
          <p:cNvPr id="656" name="Accent Mark"/>
          <p:cNvSpPr/>
          <p:nvPr/>
        </p:nvSpPr>
        <p:spPr>
          <a:xfrm flipH="1">
            <a:off x="768350" y="4508727"/>
            <a:ext cx="301753" cy="1"/>
          </a:xfrm>
          <a:prstGeom prst="line">
            <a:avLst/>
          </a:prstGeom>
          <a:ln w="38100">
            <a:solidFill>
              <a:schemeClr val="accent1"/>
            </a:solidFill>
          </a:ln>
        </p:spPr>
        <p:txBody>
          <a:bodyPr lIns="45719" rIns="45719"/>
          <a:lstStyle/>
          <a:p>
            <a:pPr>
              <a:defRPr>
                <a:solidFill>
                  <a:srgbClr val="FCFBFA"/>
                </a:solidFill>
              </a:defRPr>
            </a:pPr>
            <a:endParaRPr/>
          </a:p>
        </p:txBody>
      </p:sp>
      <p:sp>
        <p:nvSpPr>
          <p:cNvPr id="657" name="Body Level One…"/>
          <p:cNvSpPr txBox="1">
            <a:spLocks noGrp="1"/>
          </p:cNvSpPr>
          <p:nvPr>
            <p:ph type="body" sz="quarter" idx="1"/>
          </p:nvPr>
        </p:nvSpPr>
        <p:spPr>
          <a:xfrm>
            <a:off x="762000" y="4773584"/>
            <a:ext cx="5029200" cy="26629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58" name="Text Field 2"/>
          <p:cNvSpPr>
            <a:spLocks noGrp="1"/>
          </p:cNvSpPr>
          <p:nvPr>
            <p:ph type="body" sz="quarter" idx="21"/>
          </p:nvPr>
        </p:nvSpPr>
        <p:spPr>
          <a:xfrm>
            <a:off x="762000" y="5111177"/>
            <a:ext cx="5029200" cy="895182"/>
          </a:xfrm>
          <a:prstGeom prst="rect">
            <a:avLst/>
          </a:prstGeom>
        </p:spPr>
        <p:txBody>
          <a:bodyPr/>
          <a:lstStyle/>
          <a:p>
            <a:endParaRPr/>
          </a:p>
        </p:txBody>
      </p:sp>
      <p:sp>
        <p:nvSpPr>
          <p:cNvPr id="6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33089666"/>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x">
  <p:cSld name="1_Dark - Thank You_Pillar">
    <p:bg>
      <p:bgPr>
        <a:solidFill>
          <a:srgbClr val="053241"/>
        </a:solidFill>
        <a:effectLst/>
      </p:bgPr>
    </p:bg>
    <p:spTree>
      <p:nvGrpSpPr>
        <p:cNvPr id="1" name=""/>
        <p:cNvGrpSpPr/>
        <p:nvPr/>
      </p:nvGrpSpPr>
      <p:grpSpPr>
        <a:xfrm>
          <a:off x="0" y="0"/>
          <a:ext cx="0" cy="0"/>
          <a:chOff x="0" y="0"/>
          <a:chExt cx="0" cy="0"/>
        </a:xfrm>
      </p:grpSpPr>
      <p:pic>
        <p:nvPicPr>
          <p:cNvPr id="66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667" name="BG-Bloom" descr="BG-Bloom"/>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668" name="Thank you"/>
          <p:cNvSpPr txBox="1">
            <a:spLocks noGrp="1"/>
          </p:cNvSpPr>
          <p:nvPr>
            <p:ph type="title" hasCustomPrompt="1"/>
          </p:nvPr>
        </p:nvSpPr>
        <p:spPr>
          <a:xfrm>
            <a:off x="768875" y="3483973"/>
            <a:ext cx="5029201" cy="822961"/>
          </a:xfrm>
          <a:prstGeom prst="rect">
            <a:avLst/>
          </a:prstGeom>
        </p:spPr>
        <p:txBody>
          <a:bodyPr/>
          <a:lstStyle>
            <a:lvl1pPr>
              <a:lnSpc>
                <a:spcPct val="100000"/>
              </a:lnSpc>
              <a:spcBef>
                <a:spcPts val="0"/>
              </a:spcBef>
              <a:defRPr sz="3200">
                <a:solidFill>
                  <a:srgbClr val="FCFBFA"/>
                </a:solidFill>
                <a:latin typeface="Georgia"/>
                <a:ea typeface="Georgia"/>
                <a:cs typeface="Georgia"/>
                <a:sym typeface="Georgia"/>
              </a:defRPr>
            </a:lvl1pPr>
          </a:lstStyle>
          <a:p>
            <a:r>
              <a:t>Thank you</a:t>
            </a:r>
          </a:p>
        </p:txBody>
      </p:sp>
      <p:sp>
        <p:nvSpPr>
          <p:cNvPr id="669" name="Accent Mark"/>
          <p:cNvSpPr/>
          <p:nvPr/>
        </p:nvSpPr>
        <p:spPr>
          <a:xfrm flipH="1">
            <a:off x="768350" y="4508727"/>
            <a:ext cx="301753" cy="1"/>
          </a:xfrm>
          <a:prstGeom prst="line">
            <a:avLst/>
          </a:prstGeom>
          <a:ln w="38100">
            <a:solidFill>
              <a:schemeClr val="accent1"/>
            </a:solidFill>
          </a:ln>
        </p:spPr>
        <p:txBody>
          <a:bodyPr lIns="45719" rIns="45719"/>
          <a:lstStyle/>
          <a:p>
            <a:pPr>
              <a:defRPr>
                <a:solidFill>
                  <a:srgbClr val="FCFBFA"/>
                </a:solidFill>
              </a:defRPr>
            </a:pPr>
            <a:endParaRPr/>
          </a:p>
        </p:txBody>
      </p:sp>
      <p:sp>
        <p:nvSpPr>
          <p:cNvPr id="670" name="Body Level One…"/>
          <p:cNvSpPr txBox="1">
            <a:spLocks noGrp="1"/>
          </p:cNvSpPr>
          <p:nvPr>
            <p:ph type="body" sz="quarter" idx="1"/>
          </p:nvPr>
        </p:nvSpPr>
        <p:spPr>
          <a:xfrm>
            <a:off x="762000" y="4773584"/>
            <a:ext cx="5029200" cy="2662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671" name="Text Field 2"/>
          <p:cNvSpPr>
            <a:spLocks noGrp="1"/>
          </p:cNvSpPr>
          <p:nvPr>
            <p:ph type="body" sz="quarter" idx="21"/>
          </p:nvPr>
        </p:nvSpPr>
        <p:spPr>
          <a:xfrm>
            <a:off x="762000" y="5111177"/>
            <a:ext cx="5029200" cy="895182"/>
          </a:xfrm>
          <a:prstGeom prst="rect">
            <a:avLst/>
          </a:prstGeom>
        </p:spPr>
        <p:txBody>
          <a:bodyPr/>
          <a:lstStyle/>
          <a:p>
            <a:pPr>
              <a:defRPr>
                <a:solidFill>
                  <a:srgbClr val="FCFBFA"/>
                </a:solidFill>
              </a:defRPr>
            </a:pPr>
            <a:endParaRPr/>
          </a:p>
        </p:txBody>
      </p:sp>
      <p:pic>
        <p:nvPicPr>
          <p:cNvPr id="67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673"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717892917"/>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x">
  <p:cSld name="Light - Closing Slide">
    <p:spTree>
      <p:nvGrpSpPr>
        <p:cNvPr id="1" name=""/>
        <p:cNvGrpSpPr/>
        <p:nvPr/>
      </p:nvGrpSpPr>
      <p:grpSpPr>
        <a:xfrm>
          <a:off x="0" y="0"/>
          <a:ext cx="0" cy="0"/>
          <a:chOff x="0" y="0"/>
          <a:chExt cx="0" cy="0"/>
        </a:xfrm>
      </p:grpSpPr>
      <p:pic>
        <p:nvPicPr>
          <p:cNvPr id="680"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681" name="Oracle Logo" descr="Oracle Logo"/>
          <p:cNvPicPr>
            <a:picLocks noChangeAspect="1"/>
          </p:cNvPicPr>
          <p:nvPr/>
        </p:nvPicPr>
        <p:blipFill>
          <a:blip r:embed="rId3"/>
          <a:stretch>
            <a:fillRect/>
          </a:stretch>
        </p:blipFill>
        <p:spPr>
          <a:xfrm>
            <a:off x="4043834" y="2998298"/>
            <a:ext cx="4104332" cy="861405"/>
          </a:xfrm>
          <a:prstGeom prst="rect">
            <a:avLst/>
          </a:prstGeom>
          <a:ln w="12700">
            <a:miter lim="400000"/>
          </a:ln>
        </p:spPr>
      </p:pic>
      <p:sp>
        <p:nvSpPr>
          <p:cNvPr id="682" name="Slide Number"/>
          <p:cNvSpPr txBox="1">
            <a:spLocks noGrp="1"/>
          </p:cNvSpPr>
          <p:nvPr>
            <p:ph type="sldNum" sz="quarter" idx="2"/>
          </p:nvPr>
        </p:nvSpPr>
        <p:spPr>
          <a:xfrm>
            <a:off x="87376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6629171"/>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x">
  <p:cSld name="Dark - Closing Slide">
    <p:bg>
      <p:bgPr>
        <a:solidFill>
          <a:srgbClr val="053241"/>
        </a:solidFill>
        <a:effectLst/>
      </p:bgPr>
    </p:bg>
    <p:spTree>
      <p:nvGrpSpPr>
        <p:cNvPr id="1" name=""/>
        <p:cNvGrpSpPr/>
        <p:nvPr/>
      </p:nvGrpSpPr>
      <p:grpSpPr>
        <a:xfrm>
          <a:off x="0" y="0"/>
          <a:ext cx="0" cy="0"/>
          <a:chOff x="0" y="0"/>
          <a:chExt cx="0" cy="0"/>
        </a:xfrm>
      </p:grpSpPr>
      <p:pic>
        <p:nvPicPr>
          <p:cNvPr id="68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690" name="Oracle Logo" descr="Oracle Logo"/>
          <p:cNvPicPr>
            <a:picLocks noChangeAspect="1"/>
          </p:cNvPicPr>
          <p:nvPr/>
        </p:nvPicPr>
        <p:blipFill>
          <a:blip r:embed="rId3"/>
          <a:stretch>
            <a:fillRect/>
          </a:stretch>
        </p:blipFill>
        <p:spPr>
          <a:xfrm>
            <a:off x="4043834" y="2998298"/>
            <a:ext cx="4104332" cy="861405"/>
          </a:xfrm>
          <a:prstGeom prst="rect">
            <a:avLst/>
          </a:prstGeom>
          <a:ln w="12700">
            <a:miter lim="400000"/>
          </a:ln>
        </p:spPr>
      </p:pic>
      <p:sp>
        <p:nvSpPr>
          <p:cNvPr id="691" name="Slide Number"/>
          <p:cNvSpPr txBox="1">
            <a:spLocks noGrp="1"/>
          </p:cNvSpPr>
          <p:nvPr>
            <p:ph type="sldNum" sz="quarter" idx="2"/>
          </p:nvPr>
        </p:nvSpPr>
        <p:spPr>
          <a:xfrm>
            <a:off x="87376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7577686"/>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x">
  <p:cSld name="Light - Safe harbor_Pillar">
    <p:spTree>
      <p:nvGrpSpPr>
        <p:cNvPr id="1" name=""/>
        <p:cNvGrpSpPr/>
        <p:nvPr/>
      </p:nvGrpSpPr>
      <p:grpSpPr>
        <a:xfrm>
          <a:off x="0" y="0"/>
          <a:ext cx="0" cy="0"/>
          <a:chOff x="0" y="0"/>
          <a:chExt cx="0" cy="0"/>
        </a:xfrm>
      </p:grpSpPr>
      <p:pic>
        <p:nvPicPr>
          <p:cNvPr id="69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699" name="BG-Safe Harbor" descr="BG-Safe Harbor"/>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700" name="Safe harbor statement"/>
          <p:cNvSpPr txBox="1">
            <a:spLocks noGrp="1"/>
          </p:cNvSpPr>
          <p:nvPr>
            <p:ph type="title" hasCustomPrompt="1"/>
          </p:nvPr>
        </p:nvSpPr>
        <p:spPr>
          <a:prstGeom prst="rect">
            <a:avLst/>
          </a:prstGeom>
        </p:spPr>
        <p:txBody>
          <a:bodyPr/>
          <a:lstStyle/>
          <a:p>
            <a:r>
              <a:t>Safe harbor statement</a:t>
            </a:r>
          </a:p>
        </p:txBody>
      </p:sp>
      <p:sp>
        <p:nvSpPr>
          <p:cNvPr id="701" name="Rectangle 13"/>
          <p:cNvSpPr txBox="1"/>
          <p:nvPr/>
        </p:nvSpPr>
        <p:spPr>
          <a:xfrm>
            <a:off x="762000" y="1997392"/>
            <a:ext cx="5866537" cy="2398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100"/>
              </a:lnSpc>
              <a:defRPr sz="1600">
                <a:latin typeface="Oracle Sans Regular"/>
                <a:ea typeface="Oracle Sans Regular"/>
                <a:cs typeface="Oracle Sans Regular"/>
                <a:sym typeface="Oracle Sans Regular"/>
              </a:defRPr>
            </a:pPr>
            <a:r>
              <a:t>The following is intended to outline our general product direction. It is intended for information purposes only, and may not be incorporated into any contract. It is not a commitment to deliver any material, code, or functionality, and should not be relied</a:t>
            </a:r>
            <a:br/>
            <a:r>
              <a:t>upon in making purchasing decisions. The development, release, timing, and pricing of any features or functionality described for Oracle’s products may change and remains at the sole discretion of Oracle Corporation.</a:t>
            </a:r>
          </a:p>
        </p:txBody>
      </p:sp>
      <p:sp>
        <p:nvSpPr>
          <p:cNvPr id="702" name="Accent Mark"/>
          <p:cNvSpPr/>
          <p:nvPr/>
        </p:nvSpPr>
        <p:spPr>
          <a:xfrm flipH="1">
            <a:off x="768875" y="1414045"/>
            <a:ext cx="288001" cy="1"/>
          </a:xfrm>
          <a:prstGeom prst="line">
            <a:avLst/>
          </a:prstGeom>
          <a:ln w="38100">
            <a:solidFill>
              <a:schemeClr val="accent5"/>
            </a:solidFill>
          </a:ln>
        </p:spPr>
        <p:txBody>
          <a:bodyPr lIns="45719" rIns="45719"/>
          <a:lstStyle/>
          <a:p>
            <a:pPr>
              <a:defRPr>
                <a:solidFill>
                  <a:srgbClr val="FCFBFA"/>
                </a:solidFill>
              </a:defRPr>
            </a:pPr>
            <a:endParaRPr/>
          </a:p>
        </p:txBody>
      </p:sp>
      <p:sp>
        <p:nvSpPr>
          <p:cNvPr id="703" name="Slide Number"/>
          <p:cNvSpPr txBox="1">
            <a:spLocks noGrp="1"/>
          </p:cNvSpPr>
          <p:nvPr>
            <p:ph type="sldNum" sz="quarter" idx="2"/>
          </p:nvPr>
        </p:nvSpPr>
        <p:spPr>
          <a:xfrm>
            <a:off x="762000" y="6548265"/>
            <a:ext cx="127000" cy="1397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3553303"/>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x">
  <p:cSld name="Dark - Safe harbor_Pillar">
    <p:bg>
      <p:bgPr>
        <a:solidFill>
          <a:srgbClr val="053241"/>
        </a:solidFill>
        <a:effectLst/>
      </p:bgPr>
    </p:bg>
    <p:spTree>
      <p:nvGrpSpPr>
        <p:cNvPr id="1" name=""/>
        <p:cNvGrpSpPr/>
        <p:nvPr/>
      </p:nvGrpSpPr>
      <p:grpSpPr>
        <a:xfrm>
          <a:off x="0" y="0"/>
          <a:ext cx="0" cy="0"/>
          <a:chOff x="0" y="0"/>
          <a:chExt cx="0" cy="0"/>
        </a:xfrm>
      </p:grpSpPr>
      <p:pic>
        <p:nvPicPr>
          <p:cNvPr id="710"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711" name="BG-Safe Harbor" descr="BG-Safe Harbor"/>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712" name="Safe harbor statement"/>
          <p:cNvSpPr txBox="1">
            <a:spLocks noGrp="1"/>
          </p:cNvSpPr>
          <p:nvPr>
            <p:ph type="title" hasCustomPrompt="1"/>
          </p:nvPr>
        </p:nvSpPr>
        <p:spPr>
          <a:prstGeom prst="rect">
            <a:avLst/>
          </a:prstGeom>
        </p:spPr>
        <p:txBody>
          <a:bodyPr/>
          <a:lstStyle>
            <a:lvl1pPr>
              <a:defRPr>
                <a:solidFill>
                  <a:srgbClr val="FCFBFA"/>
                </a:solidFill>
              </a:defRPr>
            </a:lvl1pPr>
          </a:lstStyle>
          <a:p>
            <a:r>
              <a:t>Safe harbor statement</a:t>
            </a:r>
          </a:p>
        </p:txBody>
      </p:sp>
      <p:sp>
        <p:nvSpPr>
          <p:cNvPr id="713" name="Rectangle 13"/>
          <p:cNvSpPr txBox="1"/>
          <p:nvPr/>
        </p:nvSpPr>
        <p:spPr>
          <a:xfrm>
            <a:off x="762000" y="1997392"/>
            <a:ext cx="5866537" cy="2398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lnSpc>
                <a:spcPts val="2100"/>
              </a:lnSpc>
              <a:defRPr sz="1600">
                <a:solidFill>
                  <a:srgbClr val="FCFBFA"/>
                </a:solidFill>
                <a:latin typeface="Oracle Sans Regular"/>
                <a:ea typeface="Oracle Sans Regular"/>
                <a:cs typeface="Oracle Sans Regular"/>
                <a:sym typeface="Oracle Sans Regular"/>
              </a:defRPr>
            </a:pPr>
            <a:r>
              <a:t>The following is intended to outline our general product direction. It is intended for information purposes only, and may not be incorporated into any contract. It is not a commitment to deliver any material, code, or functionality, and should not be relied</a:t>
            </a:r>
            <a:br/>
            <a:r>
              <a:t>upon in making purchasing decisions. The development, release, timing, and pricing of any features or functionality described for Oracle’s products may change and remains at the sole discretion of Oracle Corporation.</a:t>
            </a:r>
          </a:p>
        </p:txBody>
      </p:sp>
      <p:sp>
        <p:nvSpPr>
          <p:cNvPr id="714" name="Accent Mark"/>
          <p:cNvSpPr/>
          <p:nvPr/>
        </p:nvSpPr>
        <p:spPr>
          <a:xfrm flipH="1">
            <a:off x="768875" y="1414045"/>
            <a:ext cx="288001" cy="1"/>
          </a:xfrm>
          <a:prstGeom prst="line">
            <a:avLst/>
          </a:prstGeom>
          <a:ln w="38100">
            <a:solidFill>
              <a:schemeClr val="accent2"/>
            </a:solidFill>
          </a:ln>
        </p:spPr>
        <p:txBody>
          <a:bodyPr lIns="45719" rIns="45719"/>
          <a:lstStyle/>
          <a:p>
            <a:pPr>
              <a:defRPr>
                <a:solidFill>
                  <a:srgbClr val="FCFBFA"/>
                </a:solidFill>
              </a:defRPr>
            </a:pPr>
            <a:endParaRPr/>
          </a:p>
        </p:txBody>
      </p:sp>
      <p:sp>
        <p:nvSpPr>
          <p:cNvPr id="715" name="Slide Number"/>
          <p:cNvSpPr txBox="1">
            <a:spLocks noGrp="1"/>
          </p:cNvSpPr>
          <p:nvPr>
            <p:ph type="sldNum" sz="quarter" idx="2"/>
          </p:nvPr>
        </p:nvSpPr>
        <p:spPr>
          <a:xfrm>
            <a:off x="762000" y="6548265"/>
            <a:ext cx="127000" cy="1397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999503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053241"/>
        </a:solidFill>
        <a:effectLst/>
      </p:bgPr>
    </p:bg>
    <p:spTree>
      <p:nvGrpSpPr>
        <p:cNvPr id="1" name=""/>
        <p:cNvGrpSpPr/>
        <p:nvPr/>
      </p:nvGrpSpPr>
      <p:grpSpPr>
        <a:xfrm>
          <a:off x="0" y="0"/>
          <a:ext cx="0" cy="0"/>
          <a:chOff x="0" y="0"/>
          <a:chExt cx="0" cy="0"/>
        </a:xfrm>
      </p:grpSpPr>
      <p:pic>
        <p:nvPicPr>
          <p:cNvPr id="72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723" name="Title Text"/>
          <p:cNvSpPr txBox="1">
            <a:spLocks noGrp="1"/>
          </p:cNvSpPr>
          <p:nvPr>
            <p:ph type="title"/>
          </p:nvPr>
        </p:nvSpPr>
        <p:spPr>
          <a:xfrm>
            <a:off x="1524000" y="1122362"/>
            <a:ext cx="9144000" cy="2387601"/>
          </a:xfrm>
          <a:prstGeom prst="rect">
            <a:avLst/>
          </a:prstGeom>
        </p:spPr>
        <p:txBody>
          <a:bodyPr/>
          <a:lstStyle>
            <a:lvl1pPr algn="ctr">
              <a:defRPr sz="6000">
                <a:solidFill>
                  <a:srgbClr val="FCFBFA"/>
                </a:solidFill>
              </a:defRPr>
            </a:lvl1pPr>
          </a:lstStyle>
          <a:p>
            <a:r>
              <a:t>Title Text</a:t>
            </a:r>
          </a:p>
        </p:txBody>
      </p:sp>
      <p:sp>
        <p:nvSpPr>
          <p:cNvPr id="724" name="Body Level One…"/>
          <p:cNvSpPr txBox="1">
            <a:spLocks noGrp="1"/>
          </p:cNvSpPr>
          <p:nvPr>
            <p:ph type="body" sz="quarter" idx="1"/>
          </p:nvPr>
        </p:nvSpPr>
        <p:spPr>
          <a:xfrm>
            <a:off x="1524000" y="3602037"/>
            <a:ext cx="9144000" cy="1655763"/>
          </a:xfrm>
          <a:prstGeom prst="rect">
            <a:avLst/>
          </a:prstGeom>
        </p:spPr>
        <p:txBody>
          <a:bodyPr/>
          <a:lstStyle>
            <a:lvl1pPr algn="ctr">
              <a:defRPr sz="2400">
                <a:solidFill>
                  <a:srgbClr val="FCFBFA"/>
                </a:solidFill>
              </a:defRPr>
            </a:lvl1pPr>
            <a:lvl2pPr marL="0" indent="457200" algn="ctr">
              <a:buSzTx/>
              <a:buNone/>
              <a:defRPr sz="2400">
                <a:solidFill>
                  <a:srgbClr val="FCFBFA"/>
                </a:solidFill>
              </a:defRPr>
            </a:lvl2pPr>
            <a:lvl3pPr marL="0" indent="914400" algn="ctr">
              <a:buSzTx/>
              <a:buNone/>
              <a:defRPr sz="2400">
                <a:solidFill>
                  <a:srgbClr val="FCFBFA"/>
                </a:solidFill>
              </a:defRPr>
            </a:lvl3pPr>
            <a:lvl4pPr marL="0" indent="1371600" algn="ctr">
              <a:buSzTx/>
              <a:buNone/>
              <a:defRPr sz="2400">
                <a:solidFill>
                  <a:srgbClr val="FCFBFA"/>
                </a:solidFill>
              </a:defRPr>
            </a:lvl4pPr>
            <a:lvl5pPr marL="0" indent="1828800" algn="ctr">
              <a:buSzTx/>
              <a:buNone/>
              <a:defRPr sz="2400">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7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6194909"/>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ight - Title_Pillar">
    <p:bg>
      <p:bgRef idx="1001">
        <a:schemeClr val="bg2"/>
      </p:bgRef>
    </p:bg>
    <p:spTree>
      <p:nvGrpSpPr>
        <p:cNvPr id="1" name=""/>
        <p:cNvGrpSpPr/>
        <p:nvPr/>
      </p:nvGrpSpPr>
      <p:grpSpPr>
        <a:xfrm>
          <a:off x="0" y="0"/>
          <a:ext cx="0" cy="0"/>
          <a:chOff x="0" y="0"/>
          <a:chExt cx="0" cy="0"/>
        </a:xfrm>
      </p:grpSpPr>
      <p:pic>
        <p:nvPicPr>
          <p:cNvPr id="7" name="Picture 6" descr="A cartoon of a person with a pink hat&#10;&#10;Description automatically generated with medium confidence">
            <a:extLst>
              <a:ext uri="{FF2B5EF4-FFF2-40B4-BE49-F238E27FC236}">
                <a16:creationId xmlns:a16="http://schemas.microsoft.com/office/drawing/2014/main" id="{95F54919-6C7C-A164-FC71-AF9051BC4E01}"/>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30" y="4544568"/>
            <a:ext cx="5077970" cy="266291"/>
          </a:xfrm>
          <a:prstGeom prst="rect">
            <a:avLst/>
          </a:prstGeom>
          <a:noFill/>
        </p:spPr>
        <p:txBody>
          <a:bodyPr>
            <a:noAutofit/>
          </a:bodyPr>
          <a:lstStyle>
            <a:lvl1pPr>
              <a:defRPr b="0" i="0">
                <a:latin typeface="Oracle Sans"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30" y="4882896"/>
            <a:ext cx="5077970" cy="895181"/>
          </a:xfrm>
          <a:prstGeom prst="rect">
            <a:avLst/>
          </a:prstGeom>
          <a:noFill/>
        </p:spPr>
        <p:txBody>
          <a:bodyPr>
            <a:noAutofit/>
          </a:bodyPr>
          <a:lstStyle>
            <a:lvl1pPr>
              <a:defRPr b="0" i="0">
                <a:latin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2024</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userDrawn="1"/>
        </p:nvCxnSpPr>
        <p:spPr>
          <a:xfrm flipH="1">
            <a:off x="1023271" y="4187952"/>
            <a:ext cx="374904"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5" name="Title">
            <a:extLst>
              <a:ext uri="{FF2B5EF4-FFF2-40B4-BE49-F238E27FC236}">
                <a16:creationId xmlns:a16="http://schemas.microsoft.com/office/drawing/2014/main" id="{B7488249-831C-3AC5-BC9E-FCF2B47F3E94}"/>
              </a:ext>
            </a:extLst>
          </p:cNvPr>
          <p:cNvSpPr>
            <a:spLocks noGrp="1" noRot="1" noMove="1" noResize="1" noEditPoints="1" noAdjustHandles="1" noChangeArrowheads="1" noChangeShapeType="1"/>
          </p:cNvSpPr>
          <p:nvPr>
            <p:ph type="ctrTitle" hasCustomPrompt="1"/>
          </p:nvPr>
        </p:nvSpPr>
        <p:spPr>
          <a:xfrm>
            <a:off x="1018030" y="2148840"/>
            <a:ext cx="6678170"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6" name="Subhead">
            <a:extLst>
              <a:ext uri="{FF2B5EF4-FFF2-40B4-BE49-F238E27FC236}">
                <a16:creationId xmlns:a16="http://schemas.microsoft.com/office/drawing/2014/main" id="{5B3BBC14-8D5C-8B45-2EF3-A4CF3E0957A3}"/>
              </a:ext>
            </a:extLst>
          </p:cNvPr>
          <p:cNvSpPr>
            <a:spLocks noGrp="1" noRot="1" noMove="1" noResize="1" noEditPoints="1" noAdjustHandles="1" noChangeArrowheads="1" noChangeShapeType="1"/>
          </p:cNvSpPr>
          <p:nvPr>
            <p:ph type="body" sz="quarter" idx="33" hasCustomPrompt="1"/>
          </p:nvPr>
        </p:nvSpPr>
        <p:spPr>
          <a:xfrm>
            <a:off x="1018030" y="3519553"/>
            <a:ext cx="6678170" cy="341247"/>
          </a:xfrm>
          <a:prstGeom prst="rect">
            <a:avLst/>
          </a:prstGeom>
          <a:noFill/>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4" name="v1.6-SN-FeildEventsBase">
            <a:extLst>
              <a:ext uri="{FF2B5EF4-FFF2-40B4-BE49-F238E27FC236}">
                <a16:creationId xmlns:a16="http://schemas.microsoft.com/office/drawing/2014/main" id="{D1EA613C-B823-8ACA-F5BE-F711A3C086B4}"/>
              </a:ext>
            </a:extLst>
          </p:cNvPr>
          <p:cNvSpPr txBox="1">
            <a:spLocks noGrp="1" noRot="1" noMove="1" noResize="1" noEditPoints="1" noAdjustHandles="1" noChangeArrowheads="1" noChangeShapeType="1"/>
          </p:cNvSpPr>
          <p:nvPr userDrawn="1"/>
        </p:nvSpPr>
        <p:spPr>
          <a:xfrm>
            <a:off x="1018030" y="6400800"/>
            <a:ext cx="1877570" cy="215444"/>
          </a:xfrm>
          <a:prstGeom prst="rect">
            <a:avLst/>
          </a:prstGeom>
          <a:noFill/>
        </p:spPr>
        <p:txBody>
          <a:bodyPr wrap="square">
            <a:spAutoFit/>
          </a:bodyPr>
          <a:lstStyle/>
          <a:p>
            <a:r>
              <a:rPr lang="en-US" sz="800" dirty="0">
                <a:noFill/>
              </a:rPr>
              <a:t>Template V1.6 | May 17 2024</a:t>
            </a:r>
          </a:p>
        </p:txBody>
      </p:sp>
    </p:spTree>
    <p:extLst>
      <p:ext uri="{BB962C8B-B14F-4D97-AF65-F5344CB8AC3E}">
        <p14:creationId xmlns:p14="http://schemas.microsoft.com/office/powerpoint/2010/main" val="3405712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ark - Title_Pillar">
    <p:spTree>
      <p:nvGrpSpPr>
        <p:cNvPr id="1" name=""/>
        <p:cNvGrpSpPr/>
        <p:nvPr/>
      </p:nvGrpSpPr>
      <p:grpSpPr>
        <a:xfrm>
          <a:off x="0" y="0"/>
          <a:ext cx="0" cy="0"/>
          <a:chOff x="0" y="0"/>
          <a:chExt cx="0" cy="0"/>
        </a:xfrm>
      </p:grpSpPr>
      <p:pic>
        <p:nvPicPr>
          <p:cNvPr id="6" name="Light Blue Blur" descr="A black and green background&#10;&#10;Description automatically generated">
            <a:extLst>
              <a:ext uri="{FF2B5EF4-FFF2-40B4-BE49-F238E27FC236}">
                <a16:creationId xmlns:a16="http://schemas.microsoft.com/office/drawing/2014/main" id="{0FC531C4-445F-BCD6-F79F-1AF83BC94733}"/>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2717030" y="-1"/>
            <a:ext cx="9474970" cy="4882889"/>
          </a:xfrm>
          <a:prstGeom prst="rect">
            <a:avLst/>
          </a:prstGeom>
        </p:spPr>
      </p:pic>
      <p:pic>
        <p:nvPicPr>
          <p:cNvPr id="4" name="Picture 3" descr="A cartoon of a person with a pink hat&#10;&#10;Description automatically generated with medium confidence">
            <a:extLst>
              <a:ext uri="{FF2B5EF4-FFF2-40B4-BE49-F238E27FC236}">
                <a16:creationId xmlns:a16="http://schemas.microsoft.com/office/drawing/2014/main" id="{727978C2-B8BC-BA58-2180-7FFC3500412A}"/>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30" y="4544568"/>
            <a:ext cx="5077970" cy="266291"/>
          </a:xfrm>
          <a:prstGeom prst="rect">
            <a:avLst/>
          </a:prstGeom>
          <a:noFill/>
        </p:spPr>
        <p:txBody>
          <a:bodyPr>
            <a:noAutofit/>
          </a:bodyPr>
          <a:lstStyle>
            <a:lvl1pPr>
              <a:defRPr b="0" i="0">
                <a:latin typeface="Oracle Sans"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30" y="4882896"/>
            <a:ext cx="5077970" cy="895181"/>
          </a:xfrm>
          <a:prstGeom prst="rect">
            <a:avLst/>
          </a:prstGeom>
          <a:noFill/>
        </p:spPr>
        <p:txBody>
          <a:bodyPr>
            <a:noAutofit/>
          </a:bodyPr>
          <a:lstStyle>
            <a:lvl1pPr>
              <a:defRPr b="0" i="0">
                <a:latin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4" name="Title">
            <a:extLst>
              <a:ext uri="{FF2B5EF4-FFF2-40B4-BE49-F238E27FC236}">
                <a16:creationId xmlns:a16="http://schemas.microsoft.com/office/drawing/2014/main" id="{461BB5F1-8825-7944-96EB-8445317513F5}"/>
              </a:ext>
            </a:extLst>
          </p:cNvPr>
          <p:cNvSpPr>
            <a:spLocks noGrp="1" noRot="1" noMove="1" noResize="1" noEditPoints="1" noAdjustHandles="1" noChangeArrowheads="1" noChangeShapeType="1"/>
          </p:cNvSpPr>
          <p:nvPr>
            <p:ph type="ctrTitle" hasCustomPrompt="1"/>
          </p:nvPr>
        </p:nvSpPr>
        <p:spPr>
          <a:xfrm>
            <a:off x="1018030" y="2148840"/>
            <a:ext cx="6678170"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noRot="1" noMove="1" noResize="1" noEditPoints="1" noAdjustHandles="1" noChangeArrowheads="1" noChangeShapeType="1"/>
          </p:cNvSpPr>
          <p:nvPr>
            <p:ph type="body" sz="quarter" idx="33" hasCustomPrompt="1"/>
          </p:nvPr>
        </p:nvSpPr>
        <p:spPr>
          <a:xfrm>
            <a:off x="1018030" y="3519553"/>
            <a:ext cx="6678170" cy="341247"/>
          </a:xfrm>
          <a:prstGeom prst="rect">
            <a:avLst/>
          </a:prstGeom>
          <a:noFill/>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3" name="v1.6-SN-FeildEventsBase" hidden="1">
            <a:extLst>
              <a:ext uri="{FF2B5EF4-FFF2-40B4-BE49-F238E27FC236}">
                <a16:creationId xmlns:a16="http://schemas.microsoft.com/office/drawing/2014/main" id="{03B520C1-908F-B9DC-C226-891452B114EE}"/>
              </a:ext>
            </a:extLst>
          </p:cNvPr>
          <p:cNvSpPr txBox="1">
            <a:spLocks noGrp="1" noRot="1" noMove="1" noResize="1" noEditPoints="1" noAdjustHandles="1" noChangeArrowheads="1" noChangeShapeType="1"/>
          </p:cNvSpPr>
          <p:nvPr userDrawn="1"/>
        </p:nvSpPr>
        <p:spPr>
          <a:xfrm>
            <a:off x="1018030" y="6400800"/>
            <a:ext cx="1877570" cy="215444"/>
          </a:xfrm>
          <a:prstGeom prst="rect">
            <a:avLst/>
          </a:prstGeom>
          <a:noFill/>
        </p:spPr>
        <p:txBody>
          <a:bodyPr wrap="square">
            <a:spAutoFit/>
          </a:bodyPr>
          <a:lstStyle/>
          <a:p>
            <a:r>
              <a:rPr lang="en-US" sz="800" dirty="0">
                <a:noFill/>
              </a:rPr>
              <a:t>Template V1.6 | May 17 2024</a:t>
            </a:r>
          </a:p>
        </p:txBody>
      </p:sp>
    </p:spTree>
    <p:extLst>
      <p:ext uri="{BB962C8B-B14F-4D97-AF65-F5344CB8AC3E}">
        <p14:creationId xmlns:p14="http://schemas.microsoft.com/office/powerpoint/2010/main" val="21054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Light - Title_Pillar">
    <p:bg>
      <p:bgRef idx="1001">
        <a:schemeClr val="bg2"/>
      </p:bgRef>
    </p:bg>
    <p:spTree>
      <p:nvGrpSpPr>
        <p:cNvPr id="1" name=""/>
        <p:cNvGrpSpPr/>
        <p:nvPr/>
      </p:nvGrpSpPr>
      <p:grpSpPr>
        <a:xfrm>
          <a:off x="0" y="0"/>
          <a:ext cx="0" cy="0"/>
          <a:chOff x="0" y="0"/>
          <a:chExt cx="0" cy="0"/>
        </a:xfrm>
      </p:grpSpPr>
      <p:pic>
        <p:nvPicPr>
          <p:cNvPr id="3" name="Picture 2" descr="A black background with colorful shapes&#10;&#10;Description automatically generated">
            <a:extLst>
              <a:ext uri="{FF2B5EF4-FFF2-40B4-BE49-F238E27FC236}">
                <a16:creationId xmlns:a16="http://schemas.microsoft.com/office/drawing/2014/main" id="{B7275F71-B7BF-6C66-06DD-E5DDB3A96872}"/>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58350"/>
          <a:stretch/>
        </p:blipFill>
        <p:spPr>
          <a:xfrm>
            <a:off x="7114028" y="1308"/>
            <a:ext cx="5077971" cy="6858788"/>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30" y="4544568"/>
            <a:ext cx="5077970" cy="266291"/>
          </a:xfrm>
          <a:prstGeom prst="rect">
            <a:avLst/>
          </a:prstGeom>
          <a:noFill/>
        </p:spPr>
        <p:txBody>
          <a:bodyPr>
            <a:noAutofit/>
          </a:bodyPr>
          <a:lstStyle>
            <a:lvl1pPr>
              <a:defRPr b="0" i="0">
                <a:latin typeface="Oracle Sans"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30" y="4882896"/>
            <a:ext cx="5077970" cy="895181"/>
          </a:xfrm>
          <a:prstGeom prst="rect">
            <a:avLst/>
          </a:prstGeom>
          <a:noFill/>
        </p:spPr>
        <p:txBody>
          <a:bodyPr>
            <a:noAutofit/>
          </a:bodyPr>
          <a:lstStyle>
            <a:lvl1pPr>
              <a:defRPr b="0" i="0">
                <a:latin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userDrawn="1"/>
        </p:nvCxnSpPr>
        <p:spPr>
          <a:xfrm flipH="1">
            <a:off x="1023271" y="4187952"/>
            <a:ext cx="374904"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6" name="Title">
            <a:extLst>
              <a:ext uri="{FF2B5EF4-FFF2-40B4-BE49-F238E27FC236}">
                <a16:creationId xmlns:a16="http://schemas.microsoft.com/office/drawing/2014/main" id="{BA25F209-FA33-1672-1EC1-9F9D84974451}"/>
              </a:ext>
            </a:extLst>
          </p:cNvPr>
          <p:cNvSpPr>
            <a:spLocks noGrp="1" noRot="1" noMove="1" noResize="1" noEditPoints="1" noAdjustHandles="1" noChangeArrowheads="1" noChangeShapeType="1"/>
          </p:cNvSpPr>
          <p:nvPr>
            <p:ph type="ctrTitle" hasCustomPrompt="1"/>
          </p:nvPr>
        </p:nvSpPr>
        <p:spPr>
          <a:xfrm>
            <a:off x="1018030" y="2148840"/>
            <a:ext cx="6678170"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sp>
        <p:nvSpPr>
          <p:cNvPr id="7" name="Subhead">
            <a:extLst>
              <a:ext uri="{FF2B5EF4-FFF2-40B4-BE49-F238E27FC236}">
                <a16:creationId xmlns:a16="http://schemas.microsoft.com/office/drawing/2014/main" id="{A6EB75B2-6F93-77F3-CD85-92BBEE53790E}"/>
              </a:ext>
            </a:extLst>
          </p:cNvPr>
          <p:cNvSpPr>
            <a:spLocks noGrp="1" noRot="1" noMove="1" noResize="1" noEditPoints="1" noAdjustHandles="1" noChangeArrowheads="1" noChangeShapeType="1"/>
          </p:cNvSpPr>
          <p:nvPr>
            <p:ph type="body" sz="quarter" idx="33" hasCustomPrompt="1"/>
          </p:nvPr>
        </p:nvSpPr>
        <p:spPr>
          <a:xfrm>
            <a:off x="1018030" y="3519553"/>
            <a:ext cx="6678170" cy="341247"/>
          </a:xfrm>
          <a:prstGeom prst="rect">
            <a:avLst/>
          </a:prstGeom>
          <a:noFill/>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4" name="v1.6-SN-FeildEventsBase">
            <a:extLst>
              <a:ext uri="{FF2B5EF4-FFF2-40B4-BE49-F238E27FC236}">
                <a16:creationId xmlns:a16="http://schemas.microsoft.com/office/drawing/2014/main" id="{2D9CA3CD-7B02-36D4-A9F6-460E9045020B}"/>
              </a:ext>
            </a:extLst>
          </p:cNvPr>
          <p:cNvSpPr txBox="1"/>
          <p:nvPr userDrawn="1"/>
        </p:nvSpPr>
        <p:spPr>
          <a:xfrm>
            <a:off x="1018030" y="6400800"/>
            <a:ext cx="1877570" cy="215444"/>
          </a:xfrm>
          <a:prstGeom prst="rect">
            <a:avLst/>
          </a:prstGeom>
          <a:noFill/>
        </p:spPr>
        <p:txBody>
          <a:bodyPr wrap="square">
            <a:spAutoFit/>
          </a:bodyPr>
          <a:lstStyle/>
          <a:p>
            <a:r>
              <a:rPr lang="en-US" sz="800" dirty="0">
                <a:noFill/>
              </a:rPr>
              <a:t>Template V1.6 | May 17 2024</a:t>
            </a:r>
          </a:p>
        </p:txBody>
      </p:sp>
    </p:spTree>
    <p:extLst>
      <p:ext uri="{BB962C8B-B14F-4D97-AF65-F5344CB8AC3E}">
        <p14:creationId xmlns:p14="http://schemas.microsoft.com/office/powerpoint/2010/main" val="3994819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ight - Title/Subtitle 1 Column">
    <p:bg>
      <p:bgRef idx="1001">
        <a:schemeClr val="bg2"/>
      </p:bgRef>
    </p:bg>
    <p:spTree>
      <p:nvGrpSpPr>
        <p:cNvPr id="1" name=""/>
        <p:cNvGrpSpPr/>
        <p:nvPr/>
      </p:nvGrpSpPr>
      <p:grpSpPr>
        <a:xfrm>
          <a:off x="0" y="0"/>
          <a:ext cx="0" cy="0"/>
          <a:chOff x="0" y="0"/>
          <a:chExt cx="0" cy="0"/>
        </a:xfrm>
      </p:grpSpPr>
      <p:pic>
        <p:nvPicPr>
          <p:cNvPr id="10" name="Picture 9" descr="A close up of a lamp&#10;&#10;Description automatically generated">
            <a:extLst>
              <a:ext uri="{FF2B5EF4-FFF2-40B4-BE49-F238E27FC236}">
                <a16:creationId xmlns:a16="http://schemas.microsoft.com/office/drawing/2014/main" id="{9CFD8D2D-615C-7D6D-2106-F0DB3A9A2C2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61603" b="66667"/>
          <a:stretch/>
        </p:blipFill>
        <p:spPr>
          <a:xfrm>
            <a:off x="8915400" y="0"/>
            <a:ext cx="3276600" cy="1600201"/>
          </a:xfrm>
          <a:prstGeom prst="rect">
            <a:avLst/>
          </a:prstGeom>
        </p:spPr>
      </p:pic>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cs typeface="Oracle Sans" panose="020B0503020204020204" pitchFamily="34" charset="0"/>
              </a:defRPr>
            </a:lvl4pPr>
            <a:lvl5pPr>
              <a:defRPr>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b="0" i="0">
                <a:latin typeface="Oracle Sans" panose="020B0503020204020204" pitchFamily="34" charset="0"/>
              </a:defRPr>
            </a:lvl1pPr>
          </a:lstStyle>
          <a:p>
            <a:endParaRPr lang="en-US"/>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161403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Dark - Title_Pillar">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30" y="4544568"/>
            <a:ext cx="5077970" cy="266291"/>
          </a:xfrm>
          <a:prstGeom prst="rect">
            <a:avLst/>
          </a:prstGeom>
          <a:noFill/>
        </p:spPr>
        <p:txBody>
          <a:bodyPr>
            <a:noAutofit/>
          </a:bodyPr>
          <a:lstStyle>
            <a:lvl1pPr>
              <a:defRPr b="0" i="0">
                <a:latin typeface="Oracle Sans" panose="020B0503020204020204" pitchFamily="34" charset="0"/>
              </a:defRPr>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30" y="4882896"/>
            <a:ext cx="5077970" cy="895181"/>
          </a:xfrm>
          <a:prstGeom prst="rect">
            <a:avLst/>
          </a:prstGeom>
          <a:noFill/>
        </p:spPr>
        <p:txBody>
          <a:bodyPr>
            <a:noAutofit/>
          </a:bodyPr>
          <a:lstStyle>
            <a:lvl1pPr>
              <a:defRPr b="0" i="0">
                <a:latin typeface="Oracle Sans" panose="020B0503020204020204" pitchFamily="34" charset="0"/>
              </a:defRPr>
            </a:lvl1pPr>
          </a:lstStyle>
          <a:p>
            <a:pPr lvl="0"/>
            <a:r>
              <a:rPr lang="en-US" dirty="0"/>
              <a:t>Presenter’s Title</a:t>
            </a:r>
          </a:p>
          <a:p>
            <a:pPr lvl="0"/>
            <a:r>
              <a:rPr lang="en-US" dirty="0"/>
              <a:t>Organization, Division or Business Unit</a:t>
            </a:r>
          </a:p>
          <a:p>
            <a:pPr lvl="0"/>
            <a:r>
              <a:rPr lang="en-US" dirty="0"/>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userDrawn="1"/>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3" name="Teal Blur" descr="A black and green background&#10;&#10;Description automatically generated">
            <a:extLst>
              <a:ext uri="{FF2B5EF4-FFF2-40B4-BE49-F238E27FC236}">
                <a16:creationId xmlns:a16="http://schemas.microsoft.com/office/drawing/2014/main" id="{79189694-E283-3EA6-1468-64E02912598E}"/>
              </a:ext>
            </a:extLst>
          </p:cNvPr>
          <p:cNvPicPr>
            <a:picLocks noGrp="1" noRot="1" noChangeAspect="1" noMove="1" noResize="1" noEditPoints="1" noAdjustHandles="1" noChangeArrowheads="1" noChangeShapeType="1" noCrop="1"/>
          </p:cNvPicPr>
          <p:nvPr userDrawn="1"/>
        </p:nvPicPr>
        <p:blipFill>
          <a:blip r:embed="rId4">
            <a:extLst>
              <a:ext uri="{28A0092B-C50C-407E-A947-70E740481C1C}">
                <a14:useLocalDpi xmlns:a14="http://schemas.microsoft.com/office/drawing/2010/main" val="0"/>
              </a:ext>
            </a:extLst>
          </a:blip>
          <a:stretch>
            <a:fillRect/>
          </a:stretch>
        </p:blipFill>
        <p:spPr>
          <a:xfrm>
            <a:off x="6179086" y="-1"/>
            <a:ext cx="6012914" cy="5486389"/>
          </a:xfrm>
          <a:prstGeom prst="rect">
            <a:avLst/>
          </a:prstGeom>
        </p:spPr>
      </p:pic>
      <p:sp>
        <p:nvSpPr>
          <p:cNvPr id="7" name="Title">
            <a:extLst>
              <a:ext uri="{FF2B5EF4-FFF2-40B4-BE49-F238E27FC236}">
                <a16:creationId xmlns:a16="http://schemas.microsoft.com/office/drawing/2014/main" id="{9450CEE6-E3C0-78E0-707B-3F9080C010A5}"/>
              </a:ext>
            </a:extLst>
          </p:cNvPr>
          <p:cNvSpPr>
            <a:spLocks noGrp="1" noRot="1" noMove="1" noResize="1" noEditPoints="1" noAdjustHandles="1" noChangeArrowheads="1" noChangeShapeType="1"/>
          </p:cNvSpPr>
          <p:nvPr>
            <p:ph type="ctrTitle" hasCustomPrompt="1"/>
          </p:nvPr>
        </p:nvSpPr>
        <p:spPr>
          <a:xfrm>
            <a:off x="1018030" y="2148840"/>
            <a:ext cx="6678170"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(up to two lines) </a:t>
            </a:r>
            <a:br>
              <a:rPr lang="en-US" dirty="0"/>
            </a:br>
            <a:r>
              <a:rPr lang="en-US" dirty="0"/>
              <a:t>Georgia Regular 40pt</a:t>
            </a:r>
          </a:p>
        </p:txBody>
      </p:sp>
      <p:pic>
        <p:nvPicPr>
          <p:cNvPr id="5" name="Picture 4" descr="A black background with colorful shapes&#10;&#10;Description automatically generated">
            <a:extLst>
              <a:ext uri="{FF2B5EF4-FFF2-40B4-BE49-F238E27FC236}">
                <a16:creationId xmlns:a16="http://schemas.microsoft.com/office/drawing/2014/main" id="{0FB924EF-994A-92C4-867C-8BD3094AE313}"/>
              </a:ext>
            </a:extLst>
          </p:cNvPr>
          <p:cNvPicPr>
            <a:picLocks noGrp="1" noRot="1" noChangeAspect="1" noMove="1" noResize="1" noEditPoints="1" noAdjustHandles="1" noChangeArrowheads="1" noChangeShapeType="1" noCrop="1"/>
          </p:cNvPicPr>
          <p:nvPr userDrawn="1"/>
        </p:nvPicPr>
        <p:blipFill rotWithShape="1">
          <a:blip r:embed="rId5">
            <a:extLst>
              <a:ext uri="{28A0092B-C50C-407E-A947-70E740481C1C}">
                <a14:useLocalDpi xmlns:a14="http://schemas.microsoft.com/office/drawing/2010/main" val="0"/>
              </a:ext>
            </a:extLst>
          </a:blip>
          <a:srcRect l="58350"/>
          <a:stretch/>
        </p:blipFill>
        <p:spPr>
          <a:xfrm>
            <a:off x="7114028" y="1308"/>
            <a:ext cx="5077971" cy="6858788"/>
          </a:xfrm>
          <a:prstGeom prst="rect">
            <a:avLst/>
          </a:prstGeom>
        </p:spPr>
      </p:pic>
      <p:sp>
        <p:nvSpPr>
          <p:cNvPr id="4" name="Subhead">
            <a:extLst>
              <a:ext uri="{FF2B5EF4-FFF2-40B4-BE49-F238E27FC236}">
                <a16:creationId xmlns:a16="http://schemas.microsoft.com/office/drawing/2014/main" id="{35B875B8-B130-1B27-9C84-2B7C28CDF88C}"/>
              </a:ext>
            </a:extLst>
          </p:cNvPr>
          <p:cNvSpPr>
            <a:spLocks noGrp="1" noRot="1" noMove="1" noResize="1" noEditPoints="1" noAdjustHandles="1" noChangeArrowheads="1" noChangeShapeType="1"/>
          </p:cNvSpPr>
          <p:nvPr>
            <p:ph type="body" sz="quarter" idx="33" hasCustomPrompt="1"/>
          </p:nvPr>
        </p:nvSpPr>
        <p:spPr>
          <a:xfrm>
            <a:off x="1018030" y="3519553"/>
            <a:ext cx="6678170" cy="341247"/>
          </a:xfrm>
          <a:prstGeom prst="rect">
            <a:avLst/>
          </a:prstGeom>
          <a:noFill/>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8" name="v1.6-SN-FeildEventsBase" hidden="1">
            <a:extLst>
              <a:ext uri="{FF2B5EF4-FFF2-40B4-BE49-F238E27FC236}">
                <a16:creationId xmlns:a16="http://schemas.microsoft.com/office/drawing/2014/main" id="{FBE34186-D74C-66B2-4DF2-52A1221FE4A9}"/>
              </a:ext>
            </a:extLst>
          </p:cNvPr>
          <p:cNvSpPr txBox="1">
            <a:spLocks noGrp="1" noRot="1" noMove="1" noResize="1" noEditPoints="1" noAdjustHandles="1" noChangeArrowheads="1" noChangeShapeType="1"/>
          </p:cNvSpPr>
          <p:nvPr userDrawn="1"/>
        </p:nvSpPr>
        <p:spPr>
          <a:xfrm>
            <a:off x="1018030" y="6400800"/>
            <a:ext cx="1877570" cy="215444"/>
          </a:xfrm>
          <a:prstGeom prst="rect">
            <a:avLst/>
          </a:prstGeom>
          <a:noFill/>
        </p:spPr>
        <p:txBody>
          <a:bodyPr wrap="square">
            <a:spAutoFit/>
          </a:bodyPr>
          <a:lstStyle/>
          <a:p>
            <a:r>
              <a:rPr lang="en-US" sz="800" dirty="0">
                <a:noFill/>
              </a:rPr>
              <a:t>Template V1.6 | May 17 2024</a:t>
            </a:r>
          </a:p>
        </p:txBody>
      </p:sp>
    </p:spTree>
    <p:extLst>
      <p:ext uri="{BB962C8B-B14F-4D97-AF65-F5344CB8AC3E}">
        <p14:creationId xmlns:p14="http://schemas.microsoft.com/office/powerpoint/2010/main" val="241012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Light - Divider_Pillar">
    <p:bg>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3F4816B-048E-DE13-01D5-A9EE459E1055}"/>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l="3" r="3"/>
          <a:stretch/>
        </p:blipFill>
        <p:spPr>
          <a:xfrm>
            <a:off x="0" y="0"/>
            <a:ext cx="12191365"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noRot="1" noMove="1" noResize="1" noEditPoints="1" noAdjustHandles="1" noChangeArrowheads="1" noChangeShapeType="1"/>
          </p:cNvSpPr>
          <p:nvPr>
            <p:ph type="sldNum" sz="quarter" idx="12"/>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noRot="1" noMove="1" noResize="1" noEditPoints="1" noAdjustHandles="1" noChangeArrowheads="1" noChangeShapeType="1"/>
          </p:cNvSpPr>
          <p:nvPr>
            <p:ph type="ftr" sz="quarter" idx="11"/>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F89127AD-303E-4148-925B-F8D854942DC9}"/>
              </a:ext>
            </a:extLst>
          </p:cNvPr>
          <p:cNvSpPr>
            <a:spLocks noGrp="1" noRot="1" noMove="1" noResize="1" noEditPoints="1" noAdjustHandles="1" noChangeArrowheads="1" noChangeShapeType="1"/>
          </p:cNvSpPr>
          <p:nvPr>
            <p:ph type="dt" sz="half" idx="10"/>
          </p:nvPr>
        </p:nvSpPr>
        <p:spPr/>
        <p:txBody>
          <a:bodyPr/>
          <a:lstStyle>
            <a:lvl1pPr>
              <a:defRPr b="0" i="0">
                <a:latin typeface="Oracle Sans" panose="020B0503020204020204" pitchFamily="34" charset="0"/>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E85CD284-C0F1-0531-0A02-97EDE7E314C6}"/>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userDrawn="1"/>
        </p:nvCxnSpPr>
        <p:spPr>
          <a:xfrm flipH="1" flipV="1">
            <a:off x="768871" y="3847663"/>
            <a:ext cx="288000" cy="0"/>
          </a:xfrm>
          <a:prstGeom prst="line">
            <a:avLst/>
          </a:prstGeom>
          <a:ln w="4127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46D08929-E8F1-CFAA-2B93-F2087C3AA3C5}"/>
              </a:ext>
            </a:extLst>
          </p:cNvPr>
          <p:cNvSpPr>
            <a:spLocks noGrp="1" noRot="1" noMove="1" noResize="1" noEditPoints="1" noAdjustHandles="1" noChangeArrowheads="1" noChangeShapeType="1"/>
          </p:cNvSpPr>
          <p:nvPr>
            <p:ph type="title" hasCustomPrompt="1"/>
          </p:nvPr>
        </p:nvSpPr>
        <p:spPr>
          <a:xfrm>
            <a:off x="768871" y="2337132"/>
            <a:ext cx="6104267" cy="1280160"/>
          </a:xfrm>
          <a:noFill/>
        </p:spPr>
        <p:txBody>
          <a:bodyPr vert="horz" wrap="square" lIns="0" tIns="0" rIns="0" bIns="0" rtlCol="0" anchor="b">
            <a:noAutofit/>
          </a:bodyPr>
          <a:lstStyle>
            <a:lvl1pPr>
              <a:lnSpc>
                <a:spcPct val="95000"/>
              </a:lnSpc>
              <a:defRPr lang="en-US" sz="4000" b="0" i="0" dirty="0">
                <a:latin typeface="+mj-lt"/>
              </a:defRPr>
            </a:lvl1pPr>
          </a:lstStyle>
          <a:p>
            <a:pPr lvl="0">
              <a:lnSpc>
                <a:spcPct val="100000"/>
              </a:lnSpc>
            </a:pPr>
            <a:r>
              <a:rPr lang="en-US" dirty="0"/>
              <a:t>Click to add divider title (up to two lines)</a:t>
            </a:r>
          </a:p>
        </p:txBody>
      </p:sp>
      <p:sp>
        <p:nvSpPr>
          <p:cNvPr id="11" name="Subhead">
            <a:extLst>
              <a:ext uri="{FF2B5EF4-FFF2-40B4-BE49-F238E27FC236}">
                <a16:creationId xmlns:a16="http://schemas.microsoft.com/office/drawing/2014/main" id="{011DA547-F2CA-3865-8A36-81E610D4F771}"/>
              </a:ext>
            </a:extLst>
          </p:cNvPr>
          <p:cNvSpPr>
            <a:spLocks noGrp="1" noRot="1" noMove="1" noResize="1" noEditPoints="1" noAdjustHandles="1" noChangeArrowheads="1" noChangeShapeType="1"/>
          </p:cNvSpPr>
          <p:nvPr>
            <p:ph type="body" sz="quarter" idx="33" hasCustomPrompt="1"/>
          </p:nvPr>
        </p:nvSpPr>
        <p:spPr>
          <a:xfrm>
            <a:off x="776689" y="4135193"/>
            <a:ext cx="6104267"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80136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Dark - Divider_Pillar">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E8885DC8-4BA4-4E3F-53C6-9DCA2F9484E9}"/>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5">
            <a:extLst>
              <a:ext uri="{FF2B5EF4-FFF2-40B4-BE49-F238E27FC236}">
                <a16:creationId xmlns:a16="http://schemas.microsoft.com/office/drawing/2014/main" id="{7856B97A-8557-4DB6-9175-7EBD0C8937DD}"/>
              </a:ext>
            </a:extLst>
          </p:cNvPr>
          <p:cNvSpPr>
            <a:spLocks noGrp="1" noRot="1" noMove="1" noResize="1" noEditPoints="1" noAdjustHandles="1" noChangeArrowheads="1" noChangeShapeType="1"/>
          </p:cNvSpPr>
          <p:nvPr>
            <p:ph type="title" hasCustomPrompt="1"/>
          </p:nvPr>
        </p:nvSpPr>
        <p:spPr>
          <a:xfrm>
            <a:off x="768871" y="2337132"/>
            <a:ext cx="6104267" cy="1280160"/>
          </a:xfrm>
          <a:noFill/>
        </p:spPr>
        <p:txBody>
          <a:bodyPr vert="horz" wrap="square" lIns="0" tIns="0" rIns="0" bIns="0" rtlCol="0" anchor="b">
            <a:noAutofit/>
          </a:bodyPr>
          <a:lstStyle>
            <a:lvl1pPr>
              <a:lnSpc>
                <a:spcPct val="95000"/>
              </a:lnSpc>
              <a:defRPr lang="en-US" sz="4000" b="0" i="0" dirty="0">
                <a:latin typeface="+mj-lt"/>
              </a:defRPr>
            </a:lvl1pPr>
          </a:lstStyle>
          <a:p>
            <a:pPr lvl="0">
              <a:lnSpc>
                <a:spcPct val="100000"/>
              </a:lnSpc>
            </a:pPr>
            <a:r>
              <a:rPr lang="en-US" dirty="0"/>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noRot="1" noMove="1" noResize="1" noEditPoints="1" noAdjustHandles="1" noChangeArrowheads="1" noChangeShapeType="1"/>
          </p:cNvSpPr>
          <p:nvPr>
            <p:ph type="body" sz="quarter" idx="33" hasCustomPrompt="1"/>
          </p:nvPr>
        </p:nvSpPr>
        <p:spPr>
          <a:xfrm>
            <a:off x="776689" y="4135193"/>
            <a:ext cx="6104267"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noRot="1" noMove="1" noResize="1" noEditPoints="1" noAdjustHandles="1" noChangeArrowheads="1" noChangeShapeType="1"/>
          </p:cNvSpPr>
          <p:nvPr>
            <p:ph type="sldNum" sz="quarter" idx="12"/>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noRot="1" noMove="1" noResize="1" noEditPoints="1" noAdjustHandles="1" noChangeArrowheads="1" noChangeShapeType="1"/>
          </p:cNvSpPr>
          <p:nvPr>
            <p:ph type="ftr" sz="quarter" idx="11"/>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DBAE7266-CBC0-47D9-85A0-91E011093819}"/>
              </a:ext>
            </a:extLst>
          </p:cNvPr>
          <p:cNvSpPr>
            <a:spLocks noGrp="1" noRot="1" noMove="1" noResize="1" noEditPoints="1" noAdjustHandles="1" noChangeArrowheads="1" noChangeShapeType="1"/>
          </p:cNvSpPr>
          <p:nvPr>
            <p:ph type="dt" sz="half" idx="10"/>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5806DFFB-10DA-31DF-97D8-5CB9A5275F33}"/>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userDrawn="1"/>
        </p:nvCxnSpPr>
        <p:spPr>
          <a:xfrm flipH="1" flipV="1">
            <a:off x="768871" y="3847663"/>
            <a:ext cx="288000" cy="0"/>
          </a:xfrm>
          <a:prstGeom prst="line">
            <a:avLst/>
          </a:prstGeom>
          <a:ln w="4127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289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noRot="1" noMove="1" noResize="1" noEditPoints="1" noAdjustHandles="1" noChangeArrowheads="1" noChangeShapeType="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noRot="1" noMove="1" noResize="1" noEditPoints="1" noAdjustHandles="1" noChangeArrowheads="1" noChangeShapeType="1"/>
          </p:cNvSpPr>
          <p:nvPr>
            <p:ph sz="quarter" idx="13"/>
          </p:nvPr>
        </p:nvSpPr>
        <p:spPr>
          <a:xfrm>
            <a:off x="771525" y="1600200"/>
            <a:ext cx="10677525"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latin typeface="Oracle Sans Tab Light" panose="020B0403020204020204"/>
                <a:cs typeface="Oracle Sans" panose="020B0503020204020204" pitchFamily="34" charset="0"/>
              </a:defRPr>
            </a:lvl4pPr>
            <a:lvl5pPr>
              <a:defRPr>
                <a:latin typeface="Oracle Sans Tab Light" panose="020B0403020204020204"/>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noRot="1" noMove="1" noResize="1" noEditPoints="1" noAdjustHandles="1" noChangeArrowheads="1" noChangeShapeType="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noRot="1" noMove="1" noResize="1" noEditPoints="1" noAdjustHandles="1" noChangeArrowheads="1" noChangeShapeType="1"/>
          </p:cNvSpPr>
          <p:nvPr>
            <p:ph type="ftr" sz="quarter" idx="3"/>
          </p:nvPr>
        </p:nvSpPr>
        <p:spPr>
          <a:xfrm>
            <a:off x="1127759" y="6423978"/>
            <a:ext cx="5745379" cy="365125"/>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noRot="1" noMove="1" noResize="1" noEditPoints="1" noAdjustHandles="1" noChangeArrowheads="1" noChangeShapeType="1"/>
          </p:cNvSpPr>
          <p:nvPr>
            <p:ph type="dt" sz="half" idx="2"/>
          </p:nvPr>
        </p:nvSpPr>
        <p:spPr>
          <a:xfrm>
            <a:off x="6873138" y="6425604"/>
            <a:ext cx="2743200" cy="363500"/>
          </a:xfrm>
          <a:prstGeom prst="rect">
            <a:avLst/>
          </a:prstGeom>
        </p:spPr>
        <p:txBody>
          <a:bodyPr vert="horz" lIns="0" tIns="0" rIns="0" bIns="0" rtlCol="0" anchor="ctr"/>
          <a:lstStyle>
            <a:lvl1pPr>
              <a:defRPr lang="en-US" sz="900" b="0" i="0" smtClean="0">
                <a:solidFill>
                  <a:srgbClr val="8B8580"/>
                </a:solidFill>
                <a:latin typeface="Oracle Sans" panose="020B0503020204020204" pitchFamily="34" charset="0"/>
              </a:defRPr>
            </a:lvl1pPr>
          </a:lstStyle>
          <a:p>
            <a:r>
              <a:rPr lang="en-US"/>
              <a:t>[Date]</a:t>
            </a:r>
            <a:endParaRPr lang="en-US" dirty="0"/>
          </a:p>
        </p:txBody>
      </p:sp>
      <p:pic>
        <p:nvPicPr>
          <p:cNvPr id="5" name="Bloom" descr="A black background with yellow dots&#10;&#10;Description automatically generated">
            <a:extLst>
              <a:ext uri="{FF2B5EF4-FFF2-40B4-BE49-F238E27FC236}">
                <a16:creationId xmlns:a16="http://schemas.microsoft.com/office/drawing/2014/main" id="{8D25B7A2-CE96-C32D-4135-B1B3BE0C6F91}"/>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4036" b="60256"/>
          <a:stretch/>
        </p:blipFill>
        <p:spPr>
          <a:xfrm>
            <a:off x="9802761" y="0"/>
            <a:ext cx="2389239" cy="2057400"/>
          </a:xfrm>
          <a:prstGeom prst="rect">
            <a:avLst/>
          </a:prstGeom>
        </p:spPr>
      </p:pic>
    </p:spTree>
    <p:extLst>
      <p:ext uri="{BB962C8B-B14F-4D97-AF65-F5344CB8AC3E}">
        <p14:creationId xmlns:p14="http://schemas.microsoft.com/office/powerpoint/2010/main" val="385818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noRot="1" noMove="1" noResize="1" noEditPoints="1" noAdjustHandles="1" noChangeArrowheads="1" noChangeShapeType="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7" name="Content Placeholder 6">
            <a:extLst>
              <a:ext uri="{FF2B5EF4-FFF2-40B4-BE49-F238E27FC236}">
                <a16:creationId xmlns:a16="http://schemas.microsoft.com/office/drawing/2014/main" id="{07A30E9B-4EB7-4882-9E42-67210E9CC0B4}"/>
              </a:ext>
            </a:extLst>
          </p:cNvPr>
          <p:cNvSpPr>
            <a:spLocks noGrp="1" noRot="1" noMove="1" noResize="1" noEditPoints="1" noAdjustHandles="1" noChangeArrowheads="1" noChangeShapeType="1"/>
          </p:cNvSpPr>
          <p:nvPr>
            <p:ph sz="quarter" idx="13"/>
          </p:nvPr>
        </p:nvSpPr>
        <p:spPr>
          <a:xfrm>
            <a:off x="771525" y="1600200"/>
            <a:ext cx="10677525"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latin typeface="Oracle Sans Tab Light" panose="020B0403020204020204"/>
                <a:cs typeface="Oracle Sans" panose="020B0503020204020204" pitchFamily="34" charset="0"/>
              </a:defRPr>
            </a:lvl4pPr>
            <a:lvl5pPr>
              <a:defRPr>
                <a:latin typeface="Oracle Sans Tab Light" panose="020B0403020204020204"/>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5D441708-8B15-4FCB-89B4-E673D271FDD5}"/>
              </a:ext>
            </a:extLst>
          </p:cNvPr>
          <p:cNvSpPr>
            <a:spLocks noGrp="1" noRot="1" noMove="1" noResize="1" noEditPoints="1" noAdjustHandles="1" noChangeArrowheads="1" noChangeShapeType="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C80D3E3D-D429-473E-903C-04622CCE81D0}"/>
              </a:ext>
            </a:extLst>
          </p:cNvPr>
          <p:cNvSpPr>
            <a:spLocks noGrp="1" noRot="1" noMove="1" noResize="1" noEditPoints="1" noAdjustHandles="1" noChangeArrowheads="1" noChangeShapeType="1"/>
          </p:cNvSpPr>
          <p:nvPr>
            <p:ph type="ftr" sz="quarter" idx="3"/>
          </p:nvPr>
        </p:nvSpPr>
        <p:spPr>
          <a:xfrm>
            <a:off x="1127759" y="6423978"/>
            <a:ext cx="5745379" cy="365125"/>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9" name="Date">
            <a:extLst>
              <a:ext uri="{FF2B5EF4-FFF2-40B4-BE49-F238E27FC236}">
                <a16:creationId xmlns:a16="http://schemas.microsoft.com/office/drawing/2014/main" id="{2702B7E4-DD93-4403-964F-982773FE3422}"/>
              </a:ext>
            </a:extLst>
          </p:cNvPr>
          <p:cNvSpPr>
            <a:spLocks noGrp="1" noRot="1" noMove="1" noResize="1" noEditPoints="1" noAdjustHandles="1" noChangeArrowheads="1" noChangeShapeType="1"/>
          </p:cNvSpPr>
          <p:nvPr>
            <p:ph type="dt" sz="half" idx="2"/>
          </p:nvPr>
        </p:nvSpPr>
        <p:spPr>
          <a:xfrm>
            <a:off x="6873138" y="6425604"/>
            <a:ext cx="2743200" cy="363500"/>
          </a:xfrm>
          <a:prstGeom prst="rect">
            <a:avLst/>
          </a:prstGeom>
        </p:spPr>
        <p:txBody>
          <a:bodyPr vert="horz" lIns="0" tIns="0" rIns="0" bIns="0" rtlCol="0" anchor="ctr"/>
          <a:lstStyle>
            <a:lvl1pPr>
              <a:defRPr lang="en-US" sz="900" b="0" i="0" smtClean="0">
                <a:solidFill>
                  <a:srgbClr val="8B8580"/>
                </a:solidFill>
                <a:latin typeface="Oracle Sans" panose="020B0503020204020204" pitchFamily="34" charset="0"/>
              </a:defRPr>
            </a:lvl1pPr>
          </a:lstStyle>
          <a:p>
            <a:r>
              <a:rPr lang="en-US"/>
              <a:t>[Date]</a:t>
            </a:r>
            <a:endParaRPr lang="en-US" dirty="0"/>
          </a:p>
        </p:txBody>
      </p:sp>
      <p:pic>
        <p:nvPicPr>
          <p:cNvPr id="5" name="Picture 4" descr="A black background with yellow dots&#10;&#10;Description automatically generated">
            <a:extLst>
              <a:ext uri="{FF2B5EF4-FFF2-40B4-BE49-F238E27FC236}">
                <a16:creationId xmlns:a16="http://schemas.microsoft.com/office/drawing/2014/main" id="{8D25B7A2-CE96-C32D-4135-B1B3BE0C6F91}"/>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4036" b="60256"/>
          <a:stretch/>
        </p:blipFill>
        <p:spPr>
          <a:xfrm>
            <a:off x="9802761" y="0"/>
            <a:ext cx="2389239" cy="2057400"/>
          </a:xfrm>
          <a:prstGeom prst="rect">
            <a:avLst/>
          </a:prstGeom>
        </p:spPr>
      </p:pic>
    </p:spTree>
    <p:extLst>
      <p:ext uri="{BB962C8B-B14F-4D97-AF65-F5344CB8AC3E}">
        <p14:creationId xmlns:p14="http://schemas.microsoft.com/office/powerpoint/2010/main" val="3687584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2"/>
      </p:bgRef>
    </p:bg>
    <p:spTree>
      <p:nvGrpSpPr>
        <p:cNvPr id="1" name=""/>
        <p:cNvGrpSpPr/>
        <p:nvPr/>
      </p:nvGrpSpPr>
      <p:grpSpPr>
        <a:xfrm>
          <a:off x="0" y="0"/>
          <a:ext cx="0" cy="0"/>
          <a:chOff x="0" y="0"/>
          <a:chExt cx="0" cy="0"/>
        </a:xfrm>
      </p:grpSpPr>
      <p:pic>
        <p:nvPicPr>
          <p:cNvPr id="3" name="Picture 2" descr="A black background with a black border&#10;&#10;Description automatically generated with medium confidence">
            <a:extLst>
              <a:ext uri="{FF2B5EF4-FFF2-40B4-BE49-F238E27FC236}">
                <a16:creationId xmlns:a16="http://schemas.microsoft.com/office/drawing/2014/main" id="{E1D46779-4A8C-89B5-8789-50A39CDE12F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69817" b="66492"/>
          <a:stretch/>
        </p:blipFill>
        <p:spPr>
          <a:xfrm>
            <a:off x="9616338" y="0"/>
            <a:ext cx="2575662" cy="1608575"/>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b="0" i="0">
                <a:latin typeface="Oracle Sans" panose="020B0503020204020204" pitchFamily="34" charset="0"/>
              </a:defRPr>
            </a:lvl1pPr>
          </a:lstStyle>
          <a:p>
            <a:r>
              <a:rPr lang="en-US"/>
              <a:t>[Date]</a:t>
            </a:r>
            <a:endParaRPr lang="en-US" dirty="0"/>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789465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ark - Title 2 Column">
    <p:spTree>
      <p:nvGrpSpPr>
        <p:cNvPr id="1" name=""/>
        <p:cNvGrpSpPr/>
        <p:nvPr/>
      </p:nvGrpSpPr>
      <p:grpSpPr>
        <a:xfrm>
          <a:off x="0" y="0"/>
          <a:ext cx="0" cy="0"/>
          <a:chOff x="0" y="0"/>
          <a:chExt cx="0" cy="0"/>
        </a:xfrm>
      </p:grpSpPr>
      <p:pic>
        <p:nvPicPr>
          <p:cNvPr id="8" name="Bloom" descr="A black background with a black border&#10;&#10;Description automatically generated with medium confidence">
            <a:extLst>
              <a:ext uri="{FF2B5EF4-FFF2-40B4-BE49-F238E27FC236}">
                <a16:creationId xmlns:a16="http://schemas.microsoft.com/office/drawing/2014/main" id="{EA1506D1-3948-7C2A-C560-CFEEEBA7ABCC}"/>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69817" b="57142"/>
          <a:stretch/>
        </p:blipFill>
        <p:spPr>
          <a:xfrm>
            <a:off x="9616338" y="0"/>
            <a:ext cx="2575662" cy="2057400"/>
          </a:xfrm>
          <a:prstGeom prst="rect">
            <a:avLst/>
          </a:prstGeom>
        </p:spPr>
      </p:pic>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366172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ight - Title/Subtitle 1 Column">
    <p:bg>
      <p:bgRef idx="1001">
        <a:schemeClr val="bg2"/>
      </p:bgRef>
    </p:bg>
    <p:spTree>
      <p:nvGrpSpPr>
        <p:cNvPr id="1" name=""/>
        <p:cNvGrpSpPr/>
        <p:nvPr/>
      </p:nvGrpSpPr>
      <p:grpSpPr>
        <a:xfrm>
          <a:off x="0" y="0"/>
          <a:ext cx="0" cy="0"/>
          <a:chOff x="0" y="0"/>
          <a:chExt cx="0" cy="0"/>
        </a:xfrm>
      </p:grpSpPr>
      <p:pic>
        <p:nvPicPr>
          <p:cNvPr id="10" name="Picture 9" descr="A close up of a lamp&#10;&#10;Description automatically generated">
            <a:extLst>
              <a:ext uri="{FF2B5EF4-FFF2-40B4-BE49-F238E27FC236}">
                <a16:creationId xmlns:a16="http://schemas.microsoft.com/office/drawing/2014/main" id="{9CFD8D2D-615C-7D6D-2106-F0DB3A9A2C29}"/>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61603" b="66667"/>
          <a:stretch/>
        </p:blipFill>
        <p:spPr>
          <a:xfrm>
            <a:off x="8915400" y="0"/>
            <a:ext cx="3276600" cy="1600201"/>
          </a:xfrm>
          <a:prstGeom prst="rect">
            <a:avLst/>
          </a:prstGeom>
        </p:spPr>
      </p:pic>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cs typeface="Oracle Sans" panose="020B0503020204020204" pitchFamily="34" charset="0"/>
              </a:defRPr>
            </a:lvl4pPr>
            <a:lvl5pPr>
              <a:defRPr>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lvl1pPr>
              <a:defRPr b="0" i="0">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404153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ark - Title/Subtitle 1 Column">
    <p:spTree>
      <p:nvGrpSpPr>
        <p:cNvPr id="1" name=""/>
        <p:cNvGrpSpPr/>
        <p:nvPr/>
      </p:nvGrpSpPr>
      <p:grpSpPr>
        <a:xfrm>
          <a:off x="0" y="0"/>
          <a:ext cx="0" cy="0"/>
          <a:chOff x="0" y="0"/>
          <a:chExt cx="0" cy="0"/>
        </a:xfrm>
      </p:grpSpPr>
      <p:pic>
        <p:nvPicPr>
          <p:cNvPr id="4" name="Picture 3" descr="A close up of a lamp&#10;&#10;Description automatically generated">
            <a:extLst>
              <a:ext uri="{FF2B5EF4-FFF2-40B4-BE49-F238E27FC236}">
                <a16:creationId xmlns:a16="http://schemas.microsoft.com/office/drawing/2014/main" id="{578CB1AD-431E-1FF2-A581-099E6BE89CAE}"/>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61603" b="66667"/>
          <a:stretch/>
        </p:blipFill>
        <p:spPr>
          <a:xfrm>
            <a:off x="8915400" y="0"/>
            <a:ext cx="3276600" cy="1600201"/>
          </a:xfrm>
          <a:prstGeom prst="rect">
            <a:avLst/>
          </a:prstGeom>
        </p:spPr>
      </p:pic>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cs typeface="Oracle Sans" panose="020B0503020204020204" pitchFamily="34" charset="0"/>
              </a:defRPr>
            </a:lvl4pPr>
            <a:lvl5pPr>
              <a:defRPr>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224208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ight - Title">
    <p:bg>
      <p:bgRef idx="1001">
        <a:schemeClr val="bg2"/>
      </p:bgRef>
    </p:bg>
    <p:spTree>
      <p:nvGrpSpPr>
        <p:cNvPr id="1" name=""/>
        <p:cNvGrpSpPr/>
        <p:nvPr/>
      </p:nvGrpSpPr>
      <p:grpSpPr>
        <a:xfrm>
          <a:off x="0" y="0"/>
          <a:ext cx="0" cy="0"/>
          <a:chOff x="0" y="0"/>
          <a:chExt cx="0" cy="0"/>
        </a:xfrm>
      </p:grpSpPr>
      <p:pic>
        <p:nvPicPr>
          <p:cNvPr id="3" name="Picture 2" descr="A black background with a black border&#10;&#10;Description automatically generated with medium confidence">
            <a:extLst>
              <a:ext uri="{FF2B5EF4-FFF2-40B4-BE49-F238E27FC236}">
                <a16:creationId xmlns:a16="http://schemas.microsoft.com/office/drawing/2014/main" id="{C311C9AC-942F-E42C-0DC3-20B88F1448EE}"/>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69591" b="68919"/>
          <a:stretch/>
        </p:blipFill>
        <p:spPr>
          <a:xfrm>
            <a:off x="9674087" y="0"/>
            <a:ext cx="2517913" cy="1447800"/>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lvl1pPr>
              <a:defRPr b="0" i="0">
                <a:latin typeface="Oracle Sans" panose="020B0503020204020204" pitchFamily="34" charset="0"/>
              </a:defRPr>
            </a:lvl1pPr>
          </a:lstStyle>
          <a:p>
            <a:r>
              <a:rPr lang="en-US"/>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743224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ark - Title/Subtitle 1 Column">
    <p:spTree>
      <p:nvGrpSpPr>
        <p:cNvPr id="1" name=""/>
        <p:cNvGrpSpPr/>
        <p:nvPr/>
      </p:nvGrpSpPr>
      <p:grpSpPr>
        <a:xfrm>
          <a:off x="0" y="0"/>
          <a:ext cx="0" cy="0"/>
          <a:chOff x="0" y="0"/>
          <a:chExt cx="0" cy="0"/>
        </a:xfrm>
      </p:grpSpPr>
      <p:pic>
        <p:nvPicPr>
          <p:cNvPr id="4" name="Picture 3" descr="A close up of a lamp&#10;&#10;Description automatically generated">
            <a:extLst>
              <a:ext uri="{FF2B5EF4-FFF2-40B4-BE49-F238E27FC236}">
                <a16:creationId xmlns:a16="http://schemas.microsoft.com/office/drawing/2014/main" id="{578CB1AD-431E-1FF2-A581-099E6BE89CAE}"/>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61603" b="66667"/>
          <a:stretch/>
        </p:blipFill>
        <p:spPr>
          <a:xfrm>
            <a:off x="8915400" y="0"/>
            <a:ext cx="3276600" cy="1600201"/>
          </a:xfrm>
          <a:prstGeom prst="rect">
            <a:avLst/>
          </a:prstGeom>
        </p:spPr>
      </p:pic>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cs typeface="Oracle Sans" panose="020B0503020204020204" pitchFamily="34" charset="0"/>
              </a:defRPr>
            </a:lvl4pPr>
            <a:lvl5pPr>
              <a:defRPr>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lvl1pPr>
              <a:defRPr b="0" i="0">
                <a:solidFill>
                  <a:srgbClr val="AEA8A2"/>
                </a:solidFill>
                <a:latin typeface="Oracle Sans" panose="020B0503020204020204" pitchFamily="34" charset="0"/>
              </a:defRPr>
            </a:lvl1pPr>
          </a:lstStyle>
          <a:p>
            <a:endParaRPr lang="en-US"/>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337733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ark - Title">
    <p:spTree>
      <p:nvGrpSpPr>
        <p:cNvPr id="1" name=""/>
        <p:cNvGrpSpPr/>
        <p:nvPr/>
      </p:nvGrpSpPr>
      <p:grpSpPr>
        <a:xfrm>
          <a:off x="0" y="0"/>
          <a:ext cx="0" cy="0"/>
          <a:chOff x="0" y="0"/>
          <a:chExt cx="0" cy="0"/>
        </a:xfrm>
      </p:grpSpPr>
      <p:pic>
        <p:nvPicPr>
          <p:cNvPr id="2" name="Picture 1" descr="A black background with a black border&#10;&#10;Description automatically generated with medium confidence">
            <a:extLst>
              <a:ext uri="{FF2B5EF4-FFF2-40B4-BE49-F238E27FC236}">
                <a16:creationId xmlns:a16="http://schemas.microsoft.com/office/drawing/2014/main" id="{377315BB-5704-D381-ED47-624F803B645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69591" b="55832"/>
          <a:stretch/>
        </p:blipFill>
        <p:spPr>
          <a:xfrm>
            <a:off x="9674087" y="0"/>
            <a:ext cx="2517913" cy="2057400"/>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1" i="0">
                <a:solidFill>
                  <a:schemeClr val="tx1"/>
                </a:solidFill>
                <a:latin typeface="Oracle Sans Semi Bold" panose="020B0503020204020204" pitchFamily="34" charset="0"/>
                <a:cs typeface="Oracle Sans Semi Bold" panose="020B0503020204020204" pitchFamily="34" charset="0"/>
              </a:defRPr>
            </a:lvl1pPr>
          </a:lstStyle>
          <a:p>
            <a:r>
              <a:rPr lang="en-US" dirty="0"/>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4627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Light - Title Only">
    <p:bg>
      <p:bgRef idx="1001">
        <a:schemeClr val="bg2"/>
      </p:bgRef>
    </p:bg>
    <p:spTree>
      <p:nvGrpSpPr>
        <p:cNvPr id="1" name=""/>
        <p:cNvGrpSpPr/>
        <p:nvPr/>
      </p:nvGrpSpPr>
      <p:grpSpPr>
        <a:xfrm>
          <a:off x="0" y="0"/>
          <a:ext cx="0" cy="0"/>
          <a:chOff x="0" y="0"/>
          <a:chExt cx="0" cy="0"/>
        </a:xfrm>
      </p:grpSpPr>
      <p:pic>
        <p:nvPicPr>
          <p:cNvPr id="2" name="Picture 1" descr="A black background with a flag&#10;&#10;Description automatically generated">
            <a:extLst>
              <a:ext uri="{FF2B5EF4-FFF2-40B4-BE49-F238E27FC236}">
                <a16:creationId xmlns:a16="http://schemas.microsoft.com/office/drawing/2014/main" id="{A7807562-5A48-0C66-7DF0-529FEA6B5E4D}"/>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5490" b="66888"/>
          <a:stretch/>
        </p:blipFill>
        <p:spPr>
          <a:xfrm>
            <a:off x="9986211" y="0"/>
            <a:ext cx="2205789" cy="1676400"/>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lvl1pPr>
              <a:defRPr b="0" i="0">
                <a:latin typeface="Oracle Sans" panose="020B0503020204020204" pitchFamily="34" charset="0"/>
              </a:defRPr>
            </a:lvl1pPr>
          </a:lstStyle>
          <a:p>
            <a:r>
              <a:rPr lang="en-US"/>
              <a:t>[Date]</a:t>
            </a:r>
            <a:endParaRPr lang="en-US" dirty="0"/>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9985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ark - Data Texture 16 Blank">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lvl1pPr>
              <a:defRPr b="0" i="0">
                <a:solidFill>
                  <a:schemeClr val="tx1"/>
                </a:solidFill>
                <a:latin typeface="Oracle Sans" panose="020B0503020204020204" pitchFamily="34" charset="0"/>
              </a:defRPr>
            </a:lvl1pPr>
          </a:lstStyle>
          <a:p>
            <a:r>
              <a:rPr lang="en-US"/>
              <a:t>[Date]</a:t>
            </a:r>
            <a:endParaRPr lang="en-US" dirty="0"/>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lvl1pPr>
              <a:defRPr b="0" i="0">
                <a:solidFill>
                  <a:schemeClr val="tx1"/>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lvl1pPr>
              <a:defRPr b="0" i="0">
                <a:solidFill>
                  <a:schemeClr val="tx1"/>
                </a:solidFill>
                <a:latin typeface="Oracle Sans" panose="020B0503020204020204" pitchFamily="34" charset="0"/>
              </a:defRPr>
            </a:lvl1pPr>
          </a:lstStyle>
          <a:p>
            <a:fld id="{345D60D9-5372-5F40-9443-0F9AE5BDC3C8}" type="slidenum">
              <a:rPr lang="en-US" smtClean="0"/>
              <a:pPr/>
              <a:t>‹#›</a:t>
            </a:fld>
            <a:endParaRPr lang="en-US" dirty="0"/>
          </a:p>
        </p:txBody>
      </p:sp>
      <p:sp>
        <p:nvSpPr>
          <p:cNvPr id="3" name="Title 3">
            <a:extLst>
              <a:ext uri="{FF2B5EF4-FFF2-40B4-BE49-F238E27FC236}">
                <a16:creationId xmlns:a16="http://schemas.microsoft.com/office/drawing/2014/main" id="{51FB2871-6145-CDA3-F6CA-5ACAA792352C}"/>
              </a:ext>
            </a:extLst>
          </p:cNvPr>
          <p:cNvSpPr>
            <a:spLocks noGrp="1"/>
          </p:cNvSpPr>
          <p:nvPr>
            <p:ph type="title" hasCustomPrompt="1"/>
          </p:nvPr>
        </p:nvSpPr>
        <p:spPr>
          <a:xfrm>
            <a:off x="768875" y="182403"/>
            <a:ext cx="10671048" cy="822960"/>
          </a:xfrm>
        </p:spPr>
        <p:txBody>
          <a:bodyPr/>
          <a:lstStyle>
            <a:lvl1pPr>
              <a:defRPr b="1" i="0">
                <a:solidFill>
                  <a:schemeClr val="tx1"/>
                </a:solidFill>
                <a:latin typeface="Oracle Sans Semi Bold" panose="020B0503020204020204" pitchFamily="34" charset="0"/>
                <a:cs typeface="Oracle Sans Semi Bold" panose="020B0503020204020204" pitchFamily="34" charset="0"/>
              </a:defRPr>
            </a:lvl1pPr>
          </a:lstStyle>
          <a:p>
            <a:r>
              <a:rPr lang="en-US" dirty="0"/>
              <a:t>Title</a:t>
            </a:r>
          </a:p>
        </p:txBody>
      </p:sp>
      <p:pic>
        <p:nvPicPr>
          <p:cNvPr id="5" name="Picture 4" descr="A black background with a flag&#10;&#10;Description automatically generated">
            <a:extLst>
              <a:ext uri="{FF2B5EF4-FFF2-40B4-BE49-F238E27FC236}">
                <a16:creationId xmlns:a16="http://schemas.microsoft.com/office/drawing/2014/main" id="{76CEB8BA-FCC7-E93D-66A0-407152034A39}"/>
              </a:ext>
            </a:extLst>
          </p:cNvPr>
          <p:cNvPicPr>
            <a:picLocks noGrp="1" noRot="1" noChangeAspec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Lst>
          </a:blip>
          <a:srcRect l="75490" b="66888"/>
          <a:stretch/>
        </p:blipFill>
        <p:spPr>
          <a:xfrm>
            <a:off x="9986211" y="0"/>
            <a:ext cx="2205789" cy="1676400"/>
          </a:xfrm>
          <a:prstGeom prst="rect">
            <a:avLst/>
          </a:prstGeom>
        </p:spPr>
      </p:pic>
    </p:spTree>
    <p:extLst>
      <p:ext uri="{BB962C8B-B14F-4D97-AF65-F5344CB8AC3E}">
        <p14:creationId xmlns:p14="http://schemas.microsoft.com/office/powerpoint/2010/main" val="144089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_Pillar">
    <p:bg>
      <p:bgRef idx="1001">
        <a:schemeClr val="bg2"/>
      </p:bgRef>
    </p:bg>
    <p:spTree>
      <p:nvGrpSpPr>
        <p:cNvPr id="1" name=""/>
        <p:cNvGrpSpPr/>
        <p:nvPr/>
      </p:nvGrpSpPr>
      <p:grpSpPr>
        <a:xfrm>
          <a:off x="0" y="0"/>
          <a:ext cx="0" cy="0"/>
          <a:chOff x="0" y="0"/>
          <a:chExt cx="0" cy="0"/>
        </a:xfrm>
      </p:grpSpPr>
      <p:pic>
        <p:nvPicPr>
          <p:cNvPr id="2" name="Picture 1" descr="A black background with a flag&#10;&#10;Description automatically generated">
            <a:extLst>
              <a:ext uri="{FF2B5EF4-FFF2-40B4-BE49-F238E27FC236}">
                <a16:creationId xmlns:a16="http://schemas.microsoft.com/office/drawing/2014/main" id="{83521324-482C-F52E-A5DA-ACF213963216}"/>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4645" b="70246"/>
          <a:stretch/>
        </p:blipFill>
        <p:spPr>
          <a:xfrm>
            <a:off x="9753600" y="0"/>
            <a:ext cx="2438400" cy="1609724"/>
          </a:xfrm>
          <a:prstGeom prst="rect">
            <a:avLst/>
          </a:prstGeom>
        </p:spPr>
      </p:pic>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b="0" i="0" dirty="0">
                <a:latin typeface="Oracle Sans" panose="020B0503020204020204" pitchFamily="34" charset="0"/>
              </a:defRPr>
            </a:lvl1pPr>
            <a:lvl2pPr marL="548640">
              <a:buClr>
                <a:schemeClr val="accent5"/>
              </a:buClr>
              <a:defRPr lang="en-US" b="0" i="0" dirty="0">
                <a:latin typeface="Oracle Sans" panose="020B0503020204020204" pitchFamily="34" charset="0"/>
              </a:defRPr>
            </a:lvl2pPr>
            <a:lvl3pPr marL="731520">
              <a:buClr>
                <a:schemeClr val="accent5"/>
              </a:buClr>
              <a:defRPr lang="en-US" dirty="0"/>
            </a:lvl3pPr>
            <a:lvl4pPr marL="914400">
              <a:buClr>
                <a:schemeClr val="accent5"/>
              </a:buClr>
              <a:defRPr lang="en-US" dirty="0"/>
            </a:lvl4pPr>
            <a:lvl5pPr marL="1097280">
              <a:buClr>
                <a:schemeClr val="accent5"/>
              </a:buCl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5"/>
              </a:buClr>
              <a:buFont typeface="+mj-lt"/>
              <a:buAutoNum type="arabicPeriod"/>
              <a:defRPr lang="en-US" b="0" i="0" dirty="0">
                <a:latin typeface="Oracle Sans" panose="020B0503020204020204" pitchFamily="34" charset="0"/>
              </a:defRPr>
            </a:lvl1pPr>
            <a:lvl2pPr marL="548640">
              <a:buClr>
                <a:schemeClr val="accent5"/>
              </a:buClr>
              <a:defRPr lang="en-US" b="0" i="0" dirty="0">
                <a:latin typeface="Oracle Sans" panose="020B0503020204020204" pitchFamily="34" charset="0"/>
              </a:defRPr>
            </a:lvl2pPr>
            <a:lvl3pPr marL="731520">
              <a:buClr>
                <a:schemeClr val="accent5"/>
              </a:buClr>
              <a:defRPr lang="en-US" dirty="0"/>
            </a:lvl3pPr>
            <a:lvl4pPr marL="914400">
              <a:buClr>
                <a:schemeClr val="accent5"/>
              </a:buClr>
              <a:defRPr lang="en-US" dirty="0"/>
            </a:lvl4pPr>
            <a:lvl5pPr marL="1097280">
              <a:buClr>
                <a:schemeClr val="accent5"/>
              </a:buCl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lvl1pPr>
              <a:defRPr b="0" i="0">
                <a:latin typeface="Oracle Sans" panose="020B0503020204020204" pitchFamily="34" charset="0"/>
              </a:defRPr>
            </a:lvl1p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2511021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_Pillar">
    <p:spTree>
      <p:nvGrpSpPr>
        <p:cNvPr id="1" name=""/>
        <p:cNvGrpSpPr/>
        <p:nvPr/>
      </p:nvGrpSpPr>
      <p:grpSpPr>
        <a:xfrm>
          <a:off x="0" y="0"/>
          <a:ext cx="0" cy="0"/>
          <a:chOff x="0" y="0"/>
          <a:chExt cx="0" cy="0"/>
        </a:xfrm>
      </p:grpSpPr>
      <p:pic>
        <p:nvPicPr>
          <p:cNvPr id="9" name="Picture 8" descr="A black background with a flag&#10;&#10;Description automatically generated">
            <a:extLst>
              <a:ext uri="{FF2B5EF4-FFF2-40B4-BE49-F238E27FC236}">
                <a16:creationId xmlns:a16="http://schemas.microsoft.com/office/drawing/2014/main" id="{C1618758-CE68-2106-1648-1ED22DD7FC99}"/>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4645" b="70246"/>
          <a:stretch/>
        </p:blipFill>
        <p:spPr>
          <a:xfrm>
            <a:off x="9753600" y="0"/>
            <a:ext cx="2438400" cy="1609724"/>
          </a:xfrm>
          <a:prstGeom prst="rect">
            <a:avLst/>
          </a:prstGeom>
        </p:spPr>
      </p:pic>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b="0" i="0" dirty="0">
                <a:latin typeface="Oracle Sans" panose="020B0503020204020204" pitchFamily="34" charset="0"/>
              </a:defRPr>
            </a:lvl1pPr>
            <a:lvl2pPr marL="548640">
              <a:defRPr lang="en-US" b="0" i="0" dirty="0">
                <a:latin typeface="Oracle Sans" panose="020B0503020204020204" pitchFamily="34" charset="0"/>
              </a:defRPr>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b="0" i="0" dirty="0">
                <a:latin typeface="Oracle Sans" panose="020B0503020204020204" pitchFamily="34" charset="0"/>
              </a:defRPr>
            </a:lvl1pPr>
            <a:lvl2pPr marL="548640">
              <a:defRPr lang="en-US" b="0" i="0" dirty="0">
                <a:latin typeface="Oracle Sans" panose="020B0503020204020204" pitchFamily="34" charset="0"/>
              </a:defRPr>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lvl1pPr>
              <a:defRPr b="0" i="0">
                <a:latin typeface="Oracle Sans" panose="020B0503020204020204" pitchFamily="34" charset="0"/>
              </a:defRPr>
            </a:lvl1pPr>
          </a:lstStyle>
          <a:p>
            <a:r>
              <a:rPr lang="en-US"/>
              <a:t>[Date]</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Tree>
    <p:extLst>
      <p:ext uri="{BB962C8B-B14F-4D97-AF65-F5344CB8AC3E}">
        <p14:creationId xmlns:p14="http://schemas.microsoft.com/office/powerpoint/2010/main" val="237795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ight - Title/Subtitle">
    <p:bg>
      <p:bgRef idx="1001">
        <a:schemeClr val="bg2"/>
      </p:bgRef>
    </p:bg>
    <p:spTree>
      <p:nvGrpSpPr>
        <p:cNvPr id="1" name=""/>
        <p:cNvGrpSpPr/>
        <p:nvPr/>
      </p:nvGrpSpPr>
      <p:grpSpPr>
        <a:xfrm>
          <a:off x="0" y="0"/>
          <a:ext cx="0" cy="0"/>
          <a:chOff x="0" y="0"/>
          <a:chExt cx="0" cy="0"/>
        </a:xfrm>
      </p:grpSpPr>
      <p:pic>
        <p:nvPicPr>
          <p:cNvPr id="8" name="Picture 7" descr="A black background with a flag&#10;&#10;Description automatically generated">
            <a:extLst>
              <a:ext uri="{FF2B5EF4-FFF2-40B4-BE49-F238E27FC236}">
                <a16:creationId xmlns:a16="http://schemas.microsoft.com/office/drawing/2014/main" id="{78674003-7898-D8F2-8142-C260F335BBDD}"/>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3590" b="72222"/>
          <a:stretch/>
        </p:blipFill>
        <p:spPr>
          <a:xfrm>
            <a:off x="9616338" y="0"/>
            <a:ext cx="2575662" cy="1523999"/>
          </a:xfrm>
          <a:prstGeom prst="rect">
            <a:avLst/>
          </a:prstGeom>
        </p:spPr>
      </p:pic>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lvl1pPr>
              <a:defRPr b="0" i="0">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387930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7" name="Picture 6" descr="A black background with a flag&#10;&#10;Description automatically generated">
            <a:extLst>
              <a:ext uri="{FF2B5EF4-FFF2-40B4-BE49-F238E27FC236}">
                <a16:creationId xmlns:a16="http://schemas.microsoft.com/office/drawing/2014/main" id="{A5832D5D-94E3-A93C-4C02-E56BB1B2E2A1}"/>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3590" b="58333"/>
          <a:stretch/>
        </p:blipFill>
        <p:spPr>
          <a:xfrm>
            <a:off x="9616338" y="0"/>
            <a:ext cx="2575662" cy="2286000"/>
          </a:xfrm>
          <a:prstGeom prst="rect">
            <a:avLst/>
          </a:prstGeom>
        </p:spPr>
      </p:pic>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6150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 + Illustration_Light_Pillar">
    <p:bg>
      <p:bgRef idx="1001">
        <a:schemeClr val="bg2"/>
      </p:bgRef>
    </p:bg>
    <p:spTree>
      <p:nvGrpSpPr>
        <p:cNvPr id="1" name=""/>
        <p:cNvGrpSpPr/>
        <p:nvPr/>
      </p:nvGrpSpPr>
      <p:grpSpPr>
        <a:xfrm>
          <a:off x="0" y="0"/>
          <a:ext cx="0" cy="0"/>
          <a:chOff x="0" y="0"/>
          <a:chExt cx="0" cy="0"/>
        </a:xfrm>
      </p:grpSpPr>
      <p:pic>
        <p:nvPicPr>
          <p:cNvPr id="4" name="Picture 3" descr="A black background with a black circle&#10;&#10;Description automatically generated with medium confidence">
            <a:extLst>
              <a:ext uri="{FF2B5EF4-FFF2-40B4-BE49-F238E27FC236}">
                <a16:creationId xmlns:a16="http://schemas.microsoft.com/office/drawing/2014/main" id="{7A3EC6E5-4ABE-479A-8A5C-80BBA8495320}"/>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69645" t="24205" b="11813"/>
          <a:stretch/>
        </p:blipFill>
        <p:spPr>
          <a:xfrm>
            <a:off x="4419600" y="0"/>
            <a:ext cx="1687851" cy="2001167"/>
          </a:xfrm>
          <a:prstGeom prst="rect">
            <a:avLst/>
          </a:prstGeom>
        </p:spPr>
      </p:pic>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0" i="0">
                <a:solidFill>
                  <a:srgbClr val="36293C"/>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lvl1pPr>
              <a:defRPr b="0" i="0">
                <a:latin typeface="Oracle Sans" panose="020B0503020204020204" pitchFamily="34" charset="0"/>
              </a:defRPr>
            </a:lvl1p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24294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 Illustration_Bark">
    <p:spTree>
      <p:nvGrpSpPr>
        <p:cNvPr id="1" name=""/>
        <p:cNvGrpSpPr/>
        <p:nvPr/>
      </p:nvGrpSpPr>
      <p:grpSpPr>
        <a:xfrm>
          <a:off x="0" y="0"/>
          <a:ext cx="0" cy="0"/>
          <a:chOff x="0" y="0"/>
          <a:chExt cx="0" cy="0"/>
        </a:xfrm>
      </p:grpSpPr>
      <p:pic>
        <p:nvPicPr>
          <p:cNvPr id="2" name="Picture 1" descr="A black background with a black circle&#10;&#10;Description automatically generated with medium confidence">
            <a:extLst>
              <a:ext uri="{FF2B5EF4-FFF2-40B4-BE49-F238E27FC236}">
                <a16:creationId xmlns:a16="http://schemas.microsoft.com/office/drawing/2014/main" id="{FCB6044F-EF1C-F541-5E61-3A60904066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645" t="24205" b="11813"/>
          <a:stretch/>
        </p:blipFill>
        <p:spPr>
          <a:xfrm>
            <a:off x="4419600" y="0"/>
            <a:ext cx="1687851" cy="2001167"/>
          </a:xfrm>
          <a:prstGeom prst="rect">
            <a:avLst/>
          </a:prstGeom>
        </p:spPr>
      </p:pic>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dirty="0"/>
              <a:t>Click icon to add illustration</a:t>
            </a:r>
          </a:p>
        </p:txBody>
      </p:sp>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0"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0"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0" i="0">
                <a:solidFill>
                  <a:srgbClr val="FACD62"/>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Ut </a:t>
            </a:r>
            <a:r>
              <a:rPr lang="en-IN" dirty="0" err="1"/>
              <a:t>enim</a:t>
            </a:r>
            <a:r>
              <a:rPr lang="en-IN" dirty="0"/>
              <a:t> ad minim </a:t>
            </a:r>
            <a:r>
              <a:rPr lang="en-IN" dirty="0" err="1"/>
              <a:t>veniam</a:t>
            </a:r>
            <a:r>
              <a:rPr lang="en-IN" dirty="0"/>
              <a:t>, </a:t>
            </a:r>
            <a:r>
              <a:rPr lang="en-IN" dirty="0" err="1"/>
              <a:t>quis</a:t>
            </a:r>
            <a:r>
              <a:rPr lang="en-IN" dirty="0"/>
              <a:t> </a:t>
            </a:r>
            <a:r>
              <a:rPr lang="en-IN" dirty="0" err="1"/>
              <a:t>nostrud</a:t>
            </a:r>
            <a:r>
              <a:rPr lang="en-IN" dirty="0"/>
              <a:t>.</a:t>
            </a:r>
            <a:endParaRPr lang="en-US" dirty="0"/>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r>
              <a:rPr lang="en-US"/>
              <a:t>[Date]</a:t>
            </a:r>
            <a:endParaRPr lang="en-US" dirty="0"/>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4686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 Icons + Short Copy_White_Pillar">
    <p:bg>
      <p:bgRef idx="1001">
        <a:schemeClr val="bg2"/>
      </p:bgRef>
    </p:bg>
    <p:spTree>
      <p:nvGrpSpPr>
        <p:cNvPr id="1" name=""/>
        <p:cNvGrpSpPr/>
        <p:nvPr/>
      </p:nvGrpSpPr>
      <p:grpSpPr>
        <a:xfrm>
          <a:off x="0" y="0"/>
          <a:ext cx="0" cy="0"/>
          <a:chOff x="0" y="0"/>
          <a:chExt cx="0" cy="0"/>
        </a:xfrm>
      </p:grpSpPr>
      <p:pic>
        <p:nvPicPr>
          <p:cNvPr id="6" name="Picture 5" descr="A black background with a pink flower&#10;&#10;Description automatically generated">
            <a:extLst>
              <a:ext uri="{FF2B5EF4-FFF2-40B4-BE49-F238E27FC236}">
                <a16:creationId xmlns:a16="http://schemas.microsoft.com/office/drawing/2014/main" id="{7D3A0149-D8D5-D066-AF68-689831EAB29E}"/>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0088" b="73059"/>
          <a:stretch/>
        </p:blipFill>
        <p:spPr>
          <a:xfrm>
            <a:off x="9034848" y="1"/>
            <a:ext cx="3157152" cy="1599484"/>
          </a:xfrm>
          <a:prstGeom prst="rect">
            <a:avLst/>
          </a:prstGeom>
        </p:spPr>
      </p:pic>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lvl1pPr>
              <a:defRPr b="0" i="0">
                <a:latin typeface="Oracle Sans" panose="020B0503020204020204" pitchFamily="34" charset="0"/>
              </a:defRPr>
            </a:lvl1p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528678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ight - Title">
    <p:bg>
      <p:bgRef idx="1001">
        <a:schemeClr val="bg2"/>
      </p:bgRef>
    </p:bg>
    <p:spTree>
      <p:nvGrpSpPr>
        <p:cNvPr id="1" name=""/>
        <p:cNvGrpSpPr/>
        <p:nvPr/>
      </p:nvGrpSpPr>
      <p:grpSpPr>
        <a:xfrm>
          <a:off x="0" y="0"/>
          <a:ext cx="0" cy="0"/>
          <a:chOff x="0" y="0"/>
          <a:chExt cx="0" cy="0"/>
        </a:xfrm>
      </p:grpSpPr>
      <p:pic>
        <p:nvPicPr>
          <p:cNvPr id="3" name="Picture 2" descr="A black background with a black border&#10;&#10;Description automatically generated with medium confidence">
            <a:extLst>
              <a:ext uri="{FF2B5EF4-FFF2-40B4-BE49-F238E27FC236}">
                <a16:creationId xmlns:a16="http://schemas.microsoft.com/office/drawing/2014/main" id="{C311C9AC-942F-E42C-0DC3-20B88F1448EE}"/>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69591" b="68919"/>
          <a:stretch/>
        </p:blipFill>
        <p:spPr>
          <a:xfrm>
            <a:off x="9674087" y="0"/>
            <a:ext cx="2517913" cy="1447800"/>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lvl1pPr>
              <a:defRPr b="0" i="0">
                <a:latin typeface="Oracle Sans" panose="020B0503020204020204" pitchFamily="34" charset="0"/>
              </a:defRPr>
            </a:lvl1pPr>
          </a:lstStyle>
          <a:p>
            <a:endParaRPr lang="en-US"/>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Tree>
    <p:extLst>
      <p:ext uri="{BB962C8B-B14F-4D97-AF65-F5344CB8AC3E}">
        <p14:creationId xmlns:p14="http://schemas.microsoft.com/office/powerpoint/2010/main" val="3825890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 Icons + Short Copy_Bark">
    <p:spTree>
      <p:nvGrpSpPr>
        <p:cNvPr id="1" name=""/>
        <p:cNvGrpSpPr/>
        <p:nvPr/>
      </p:nvGrpSpPr>
      <p:grpSpPr>
        <a:xfrm>
          <a:off x="0" y="0"/>
          <a:ext cx="0" cy="0"/>
          <a:chOff x="0" y="0"/>
          <a:chExt cx="0" cy="0"/>
        </a:xfrm>
      </p:grpSpPr>
      <p:pic>
        <p:nvPicPr>
          <p:cNvPr id="5" name="Picture 4" descr="A black background with a pink flower&#10;&#10;Description automatically generated">
            <a:extLst>
              <a:ext uri="{FF2B5EF4-FFF2-40B4-BE49-F238E27FC236}">
                <a16:creationId xmlns:a16="http://schemas.microsoft.com/office/drawing/2014/main" id="{A59EE576-3D19-648A-4651-F122E0DBCB9E}"/>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0088" b="73059"/>
          <a:stretch/>
        </p:blipFill>
        <p:spPr>
          <a:xfrm>
            <a:off x="9034848" y="1"/>
            <a:ext cx="3157152" cy="1599484"/>
          </a:xfrm>
          <a:prstGeom prst="rect">
            <a:avLst/>
          </a:prstGeom>
        </p:spPr>
      </p:pic>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userDrawn="1"/>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userDrawn="1"/>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9642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3 Icons + Short Copy_White_Pillar">
    <p:bg>
      <p:bgRef idx="1001">
        <a:schemeClr val="bg2"/>
      </p:bgRef>
    </p:bg>
    <p:spTree>
      <p:nvGrpSpPr>
        <p:cNvPr id="1" name=""/>
        <p:cNvGrpSpPr/>
        <p:nvPr/>
      </p:nvGrpSpPr>
      <p:grpSpPr>
        <a:xfrm>
          <a:off x="0" y="0"/>
          <a:ext cx="0" cy="0"/>
          <a:chOff x="0" y="0"/>
          <a:chExt cx="0" cy="0"/>
        </a:xfrm>
      </p:grpSpPr>
      <p:pic>
        <p:nvPicPr>
          <p:cNvPr id="7" name="Picture 6" descr="A black background with a pink flower&#10;&#10;Description automatically generated">
            <a:extLst>
              <a:ext uri="{FF2B5EF4-FFF2-40B4-BE49-F238E27FC236}">
                <a16:creationId xmlns:a16="http://schemas.microsoft.com/office/drawing/2014/main" id="{D91EEDA5-0675-87E3-3EAF-47269F9E9203}"/>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0088" b="73059"/>
          <a:stretch/>
        </p:blipFill>
        <p:spPr>
          <a:xfrm>
            <a:off x="9034848" y="1"/>
            <a:ext cx="3157152" cy="1599484"/>
          </a:xfrm>
          <a:prstGeom prst="rect">
            <a:avLst/>
          </a:prstGeom>
        </p:spPr>
      </p:pic>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lvl1pPr>
              <a:defRPr b="0" i="0">
                <a:latin typeface="Oracle Sans" panose="020B0503020204020204" pitchFamily="34" charset="0"/>
              </a:defRPr>
            </a:lvl1pPr>
          </a:lstStyle>
          <a:p>
            <a:r>
              <a:rPr lang="en-US"/>
              <a:t>[Date]</a:t>
            </a:r>
            <a:endParaRPr lang="en-US" dirty="0"/>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cxnSp>
        <p:nvCxnSpPr>
          <p:cNvPr id="6" name="Straight Connector 5">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7" name="Picture Placeholder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38" name="Text Placeholder 21">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39" name="Text Placeholder 21">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0" name="Picture Placeholder 2">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1" name="Text Placeholder 21">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2" name="Text Placeholder 21">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43" name="Picture Placeholder 2">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44" name="Text Placeholder 21">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45" name="Text Placeholder 21">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576987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3 Icons + Short Copy_Bark">
    <p:spTree>
      <p:nvGrpSpPr>
        <p:cNvPr id="1" name=""/>
        <p:cNvGrpSpPr/>
        <p:nvPr/>
      </p:nvGrpSpPr>
      <p:grpSpPr>
        <a:xfrm>
          <a:off x="0" y="0"/>
          <a:ext cx="0" cy="0"/>
          <a:chOff x="0" y="0"/>
          <a:chExt cx="0" cy="0"/>
        </a:xfrm>
      </p:grpSpPr>
      <p:pic>
        <p:nvPicPr>
          <p:cNvPr id="19" name="Picture 18" descr="A black background with a pink flower&#10;&#10;Description automatically generated">
            <a:extLst>
              <a:ext uri="{FF2B5EF4-FFF2-40B4-BE49-F238E27FC236}">
                <a16:creationId xmlns:a16="http://schemas.microsoft.com/office/drawing/2014/main" id="{0E67E220-88D8-E0E5-DD56-6FE87DED8D44}"/>
              </a:ext>
            </a:extLst>
          </p:cNvPr>
          <p:cNvPicPr>
            <a:picLocks noGrp="1" noRo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0088" b="73059"/>
          <a:stretch/>
        </p:blipFill>
        <p:spPr>
          <a:xfrm>
            <a:off x="9034848" y="1"/>
            <a:ext cx="3157152" cy="1599484"/>
          </a:xfrm>
          <a:prstGeom prst="rect">
            <a:avLst/>
          </a:prstGeom>
        </p:spPr>
      </p:pic>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Title</a:t>
            </a:r>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3" name="Picture Placeholder 2">
            <a:extLst>
              <a:ext uri="{FF2B5EF4-FFF2-40B4-BE49-F238E27FC236}">
                <a16:creationId xmlns:a16="http://schemas.microsoft.com/office/drawing/2014/main" id="{C7E4901C-1507-39BE-DD20-6C1C61024C01}"/>
              </a:ext>
            </a:extLst>
          </p:cNvPr>
          <p:cNvSpPr>
            <a:spLocks noGrp="1" noChangeAspect="1"/>
          </p:cNvSpPr>
          <p:nvPr>
            <p:ph type="pic" sz="quarter" idx="26" hasCustomPrompt="1"/>
          </p:nvPr>
        </p:nvSpPr>
        <p:spPr>
          <a:xfrm>
            <a:off x="761999" y="190251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5" name="Text Placeholder 21">
            <a:extLst>
              <a:ext uri="{FF2B5EF4-FFF2-40B4-BE49-F238E27FC236}">
                <a16:creationId xmlns:a16="http://schemas.microsoft.com/office/drawing/2014/main" id="{61551457-6641-DDDD-240B-95CD9A763C92}"/>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7" name="Text Placeholder 21">
            <a:extLst>
              <a:ext uri="{FF2B5EF4-FFF2-40B4-BE49-F238E27FC236}">
                <a16:creationId xmlns:a16="http://schemas.microsoft.com/office/drawing/2014/main" id="{2513FA9D-BD92-8325-94F0-EE985AA1BDEE}"/>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cxnSp>
        <p:nvCxnSpPr>
          <p:cNvPr id="9" name="Straight Connector 8">
            <a:extLst>
              <a:ext uri="{FF2B5EF4-FFF2-40B4-BE49-F238E27FC236}">
                <a16:creationId xmlns:a16="http://schemas.microsoft.com/office/drawing/2014/main" id="{1CB99CA1-E14C-B2B5-027D-021E4777E9B8}"/>
              </a:ext>
              <a:ext uri="{C183D7F6-B498-43B3-948B-1728B52AA6E4}">
                <adec:decorative xmlns:adec="http://schemas.microsoft.com/office/drawing/2017/decorative" val="1"/>
              </a:ext>
            </a:extLst>
          </p:cNvPr>
          <p:cNvCxnSpPr>
            <a:cxnSpLocks/>
          </p:cNvCxnSpPr>
          <p:nvPr userDrawn="1"/>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D5636A-EF3E-A78D-E743-45902E292E81}"/>
              </a:ext>
              <a:ext uri="{C183D7F6-B498-43B3-948B-1728B52AA6E4}">
                <adec:decorative xmlns:adec="http://schemas.microsoft.com/office/drawing/2017/decorative" val="1"/>
              </a:ext>
            </a:extLst>
          </p:cNvPr>
          <p:cNvCxnSpPr>
            <a:cxnSpLocks/>
          </p:cNvCxnSpPr>
          <p:nvPr userDrawn="1"/>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7B7CE0-FF2D-FD66-71C0-5DAE9C4FF9F5}"/>
              </a:ext>
              <a:ext uri="{C183D7F6-B498-43B3-948B-1728B52AA6E4}">
                <adec:decorative xmlns:adec="http://schemas.microsoft.com/office/drawing/2017/decorative" val="1"/>
              </a:ext>
            </a:extLst>
          </p:cNvPr>
          <p:cNvCxnSpPr>
            <a:cxnSpLocks/>
          </p:cNvCxnSpPr>
          <p:nvPr userDrawn="1"/>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8EB08C3B-5F1B-B23E-C552-A32FACD30973}"/>
              </a:ext>
            </a:extLst>
          </p:cNvPr>
          <p:cNvSpPr>
            <a:spLocks noGrp="1" noChangeAspect="1"/>
          </p:cNvSpPr>
          <p:nvPr>
            <p:ph type="pic" sz="quarter" idx="42" hasCustomPrompt="1"/>
          </p:nvPr>
        </p:nvSpPr>
        <p:spPr>
          <a:xfrm>
            <a:off x="3606314"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3" name="Text Placeholder 21">
            <a:extLst>
              <a:ext uri="{FF2B5EF4-FFF2-40B4-BE49-F238E27FC236}">
                <a16:creationId xmlns:a16="http://schemas.microsoft.com/office/drawing/2014/main" id="{8EA554B4-F875-969C-60EA-4C68557314AB}"/>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4" name="Text Placeholder 21">
            <a:extLst>
              <a:ext uri="{FF2B5EF4-FFF2-40B4-BE49-F238E27FC236}">
                <a16:creationId xmlns:a16="http://schemas.microsoft.com/office/drawing/2014/main" id="{D2D50AA5-7D98-5CE7-84CE-0605A6E82987}"/>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15" name="Picture Placeholder 2">
            <a:extLst>
              <a:ext uri="{FF2B5EF4-FFF2-40B4-BE49-F238E27FC236}">
                <a16:creationId xmlns:a16="http://schemas.microsoft.com/office/drawing/2014/main" id="{F994E158-BDF1-CB1C-AF38-459B24847056}"/>
              </a:ext>
            </a:extLst>
          </p:cNvPr>
          <p:cNvSpPr>
            <a:spLocks noGrp="1" noChangeAspect="1"/>
          </p:cNvSpPr>
          <p:nvPr>
            <p:ph type="pic" sz="quarter" idx="45" hasCustomPrompt="1"/>
          </p:nvPr>
        </p:nvSpPr>
        <p:spPr>
          <a:xfrm>
            <a:off x="6400799"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16" name="Text Placeholder 21">
            <a:extLst>
              <a:ext uri="{FF2B5EF4-FFF2-40B4-BE49-F238E27FC236}">
                <a16:creationId xmlns:a16="http://schemas.microsoft.com/office/drawing/2014/main" id="{C918D3EB-B6A3-1543-D6FB-4A262FA639F5}"/>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17" name="Text Placeholder 21">
            <a:extLst>
              <a:ext uri="{FF2B5EF4-FFF2-40B4-BE49-F238E27FC236}">
                <a16:creationId xmlns:a16="http://schemas.microsoft.com/office/drawing/2014/main" id="{9E10EAFD-1DDE-1416-6E9D-70E7979B5F71}"/>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
        <p:nvSpPr>
          <p:cNvPr id="20" name="Picture Placeholder 2">
            <a:extLst>
              <a:ext uri="{FF2B5EF4-FFF2-40B4-BE49-F238E27FC236}">
                <a16:creationId xmlns:a16="http://schemas.microsoft.com/office/drawing/2014/main" id="{DA82121E-A7D0-8322-47F8-0E52E6B34CC8}"/>
              </a:ext>
            </a:extLst>
          </p:cNvPr>
          <p:cNvSpPr>
            <a:spLocks noGrp="1" noChangeAspect="1"/>
          </p:cNvSpPr>
          <p:nvPr>
            <p:ph type="pic" sz="quarter" idx="48" hasCustomPrompt="1"/>
          </p:nvPr>
        </p:nvSpPr>
        <p:spPr>
          <a:xfrm>
            <a:off x="9260841" y="1926678"/>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dirty="0"/>
              <a:t>Click to insert icon</a:t>
            </a:r>
          </a:p>
        </p:txBody>
      </p:sp>
      <p:sp>
        <p:nvSpPr>
          <p:cNvPr id="24" name="Text Placeholder 21">
            <a:extLst>
              <a:ext uri="{FF2B5EF4-FFF2-40B4-BE49-F238E27FC236}">
                <a16:creationId xmlns:a16="http://schemas.microsoft.com/office/drawing/2014/main" id="{C8C95771-ADAA-8012-666C-D23E506FF49A}"/>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dirty="0"/>
              <a:t>Subhead goes here.</a:t>
            </a:r>
            <a:endParaRPr lang="en-US" dirty="0"/>
          </a:p>
        </p:txBody>
      </p:sp>
      <p:sp>
        <p:nvSpPr>
          <p:cNvPr id="25" name="Text Placeholder 21">
            <a:extLst>
              <a:ext uri="{FF2B5EF4-FFF2-40B4-BE49-F238E27FC236}">
                <a16:creationId xmlns:a16="http://schemas.microsoft.com/office/drawing/2014/main" id="{F959B90B-FDA1-DB8D-72E0-1D8B805EB20B}"/>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dirty="0"/>
              <a:t>Lorem ipsum </a:t>
            </a:r>
            <a:r>
              <a:rPr lang="en-IN" dirty="0" err="1"/>
              <a:t>dolor</a:t>
            </a:r>
            <a:r>
              <a:rPr lang="en-IN" dirty="0"/>
              <a:t> sit </a:t>
            </a:r>
            <a:r>
              <a:rPr lang="en-IN" dirty="0" err="1"/>
              <a:t>amet</a:t>
            </a:r>
            <a:r>
              <a:rPr lang="en-IN" dirty="0"/>
              <a:t>, </a:t>
            </a:r>
            <a:r>
              <a:rPr lang="en-IN" dirty="0" err="1"/>
              <a:t>consectetur</a:t>
            </a:r>
            <a:r>
              <a:rPr lang="en-IN" dirty="0"/>
              <a:t> </a:t>
            </a:r>
            <a:r>
              <a:rPr lang="en-IN" dirty="0" err="1"/>
              <a:t>adipiscing</a:t>
            </a:r>
            <a:r>
              <a:rPr lang="en-IN" dirty="0"/>
              <a:t> </a:t>
            </a:r>
            <a:r>
              <a:rPr lang="en-IN" dirty="0" err="1"/>
              <a:t>elit</a:t>
            </a:r>
            <a:r>
              <a:rPr lang="en-IN" dirty="0"/>
              <a:t>, </a:t>
            </a:r>
            <a:r>
              <a:rPr lang="en-IN" dirty="0" err="1"/>
              <a:t>sed</a:t>
            </a:r>
            <a:r>
              <a:rPr lang="en-IN" dirty="0"/>
              <a:t> do </a:t>
            </a:r>
            <a:r>
              <a:rPr lang="en-IN" dirty="0" err="1"/>
              <a:t>eiusmod</a:t>
            </a:r>
            <a:r>
              <a:rPr lang="en-IN" dirty="0"/>
              <a:t> </a:t>
            </a:r>
            <a:r>
              <a:rPr lang="en-IN" dirty="0" err="1"/>
              <a:t>tempor</a:t>
            </a:r>
            <a:r>
              <a:rPr lang="en-IN" dirty="0"/>
              <a:t> </a:t>
            </a:r>
            <a:r>
              <a:rPr lang="en-IN" dirty="0" err="1"/>
              <a:t>incididunt</a:t>
            </a:r>
            <a:r>
              <a:rPr lang="en-IN" dirty="0"/>
              <a:t> </a:t>
            </a:r>
            <a:r>
              <a:rPr lang="en-IN" dirty="0" err="1"/>
              <a:t>ut</a:t>
            </a:r>
            <a:r>
              <a:rPr lang="en-IN" dirty="0"/>
              <a:t> </a:t>
            </a:r>
            <a:r>
              <a:rPr lang="en-IN" dirty="0" err="1"/>
              <a:t>labore</a:t>
            </a:r>
            <a:r>
              <a:rPr lang="en-IN" dirty="0"/>
              <a:t> et dolore magna </a:t>
            </a:r>
            <a:r>
              <a:rPr lang="en-IN" dirty="0" err="1"/>
              <a:t>aliqua</a:t>
            </a:r>
            <a:r>
              <a:rPr lang="en-IN" dirty="0"/>
              <a:t>. </a:t>
            </a:r>
            <a:endParaRPr lang="en-US" dirty="0"/>
          </a:p>
        </p:txBody>
      </p:sp>
    </p:spTree>
    <p:extLst>
      <p:ext uri="{BB962C8B-B14F-4D97-AF65-F5344CB8AC3E}">
        <p14:creationId xmlns:p14="http://schemas.microsoft.com/office/powerpoint/2010/main" val="333231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ight - Blank">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lvl1pPr>
              <a:defRPr b="0" i="0">
                <a:latin typeface="Oracle Sans" panose="020B0503020204020204" pitchFamily="34" charset="0"/>
              </a:defRPr>
            </a:lvl1pPr>
          </a:lstStyle>
          <a:p>
            <a:r>
              <a:rPr lang="en-US"/>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85159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lvl1pPr>
              <a:defRPr b="0" i="0">
                <a:latin typeface="Oracle Sans" panose="020B0503020204020204" pitchFamily="34" charset="0"/>
              </a:defRPr>
            </a:lvl1pPr>
          </a:lstStyle>
          <a:p>
            <a:r>
              <a:rPr lang="en-US"/>
              <a:t>[Date]</a:t>
            </a:r>
            <a:endParaRPr lang="en-US" dirty="0"/>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07772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ight - Quote with Data Texture Background">
    <p:bg>
      <p:bgRef idx="1001">
        <a:schemeClr val="bg2"/>
      </p:bgRef>
    </p:bg>
    <p:spTree>
      <p:nvGrpSpPr>
        <p:cNvPr id="1" name=""/>
        <p:cNvGrpSpPr/>
        <p:nvPr/>
      </p:nvGrpSpPr>
      <p:grpSpPr>
        <a:xfrm>
          <a:off x="0" y="0"/>
          <a:ext cx="0" cy="0"/>
          <a:chOff x="0" y="0"/>
          <a:chExt cx="0" cy="0"/>
        </a:xfrm>
      </p:grpSpPr>
      <p:pic>
        <p:nvPicPr>
          <p:cNvPr id="10" name="Picture 9" descr="A close up of a black background&#10;&#10;Description automatically generated">
            <a:extLst>
              <a:ext uri="{FF2B5EF4-FFF2-40B4-BE49-F238E27FC236}">
                <a16:creationId xmlns:a16="http://schemas.microsoft.com/office/drawing/2014/main" id="{63D061BF-9AFB-A62D-3696-25EB96B82DA0}"/>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1pPr>
              <a:defRPr b="0" i="0">
                <a:latin typeface="Oracle Sans" panose="020B0503020204020204" pitchFamily="34" charset="0"/>
              </a:defRPr>
            </a:lvl1pPr>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Oracle Sans" panose="020B0503020204020204" pitchFamily="34" charset="0"/>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lvl1pPr>
              <a:defRPr b="0" i="0">
                <a:latin typeface="Oracle Sans" panose="020B0503020204020204" pitchFamily="34" charset="0"/>
              </a:defRPr>
            </a:lvl1p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userDrawn="1"/>
        </p:nvCxnSpPr>
        <p:spPr>
          <a:xfrm flipH="1" flipV="1">
            <a:off x="768875" y="4171628"/>
            <a:ext cx="288000" cy="0"/>
          </a:xfrm>
          <a:prstGeom prst="line">
            <a:avLst/>
          </a:prstGeom>
          <a:ln w="4762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6952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ark - Quote with Data Texture Background">
    <p:spTree>
      <p:nvGrpSpPr>
        <p:cNvPr id="1" name=""/>
        <p:cNvGrpSpPr/>
        <p:nvPr/>
      </p:nvGrpSpPr>
      <p:grpSpPr>
        <a:xfrm>
          <a:off x="0" y="0"/>
          <a:ext cx="0" cy="0"/>
          <a:chOff x="0" y="0"/>
          <a:chExt cx="0" cy="0"/>
        </a:xfrm>
      </p:grpSpPr>
      <p:pic>
        <p:nvPicPr>
          <p:cNvPr id="4" name="Picture 3" descr="A close up of a black background&#10;&#10;Description automatically generated">
            <a:extLst>
              <a:ext uri="{FF2B5EF4-FFF2-40B4-BE49-F238E27FC236}">
                <a16:creationId xmlns:a16="http://schemas.microsoft.com/office/drawing/2014/main" id="{08323ECE-FBAA-D3CC-C322-DD1C9D9C2C73}"/>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1pPr>
              <a:defRPr b="0" i="0">
                <a:solidFill>
                  <a:schemeClr val="bg2"/>
                </a:solidFill>
                <a:latin typeface="Oracle Sans" panose="020B0503020204020204" pitchFamily="34" charset="0"/>
              </a:defRPr>
            </a:lvl1pPr>
            <a:lvl5pPr marL="731520" indent="0">
              <a:buNone/>
              <a:defRPr/>
            </a:lvl5pPr>
          </a:lstStyle>
          <a:p>
            <a:pPr lvl="0"/>
            <a:r>
              <a:rPr lang="en-US" dirty="0"/>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Oracle Sans" panose="020B0503020204020204" pitchFamily="34" charset="0"/>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0" i="0">
                <a:solidFill>
                  <a:schemeClr val="tx1"/>
                </a:solidFill>
                <a:latin typeface="Oracle Sans" panose="020B0503020204020204" pitchFamily="34" charset="0"/>
              </a:defRPr>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b="0" i="0">
                <a:solidFill>
                  <a:schemeClr val="bg2"/>
                </a:solidFill>
                <a:latin typeface="Oracle Sans" panose="020B0503020204020204" pitchFamily="34" charset="0"/>
              </a:defRPr>
            </a:lvl1pPr>
          </a:lstStyle>
          <a:p>
            <a:pPr lvl="0"/>
            <a:r>
              <a:rPr lang="en-US" dirty="0"/>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lvl1pPr>
              <a:defRPr b="0" i="0">
                <a:latin typeface="Oracle Sans" panose="020B0503020204020204" pitchFamily="34" charset="0"/>
              </a:defRPr>
            </a:lvl1pPr>
          </a:lstStyle>
          <a:p>
            <a:r>
              <a:rPr lang="en-US"/>
              <a:t>[Date]</a:t>
            </a:r>
            <a:endParaRPr lang="en-US" dirty="0"/>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userDrawn="1"/>
        </p:nvCxnSpPr>
        <p:spPr>
          <a:xfrm flipH="1" flipV="1">
            <a:off x="768875" y="4171628"/>
            <a:ext cx="288000" cy="0"/>
          </a:xfrm>
          <a:prstGeom prst="line">
            <a:avLst/>
          </a:prstGeom>
          <a:ln w="4762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09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ight - Quote with Picture">
    <p:bg>
      <p:bgRef idx="1001">
        <a:schemeClr val="bg2"/>
      </p:bgRef>
    </p:bg>
    <p:spTree>
      <p:nvGrpSpPr>
        <p:cNvPr id="1" name=""/>
        <p:cNvGrpSpPr/>
        <p:nvPr/>
      </p:nvGrpSpPr>
      <p:grpSpPr>
        <a:xfrm>
          <a:off x="0" y="0"/>
          <a:ext cx="0" cy="0"/>
          <a:chOff x="0" y="0"/>
          <a:chExt cx="0" cy="0"/>
        </a:xfrm>
      </p:grpSpPr>
      <p:pic>
        <p:nvPicPr>
          <p:cNvPr id="9" name="Picture 8" descr="A black background with yellow dots&#10;&#10;Description automatically generated">
            <a:extLst>
              <a:ext uri="{FF2B5EF4-FFF2-40B4-BE49-F238E27FC236}">
                <a16:creationId xmlns:a16="http://schemas.microsoft.com/office/drawing/2014/main" id="{A87ADEAA-7233-6E97-1AF8-D5951796A2CA}"/>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1569" b="57161"/>
          <a:stretch/>
        </p:blipFill>
        <p:spPr>
          <a:xfrm>
            <a:off x="9067800" y="0"/>
            <a:ext cx="3124200" cy="2648224"/>
          </a:xfrm>
          <a:prstGeom prst="rect">
            <a:avLst/>
          </a:prstGeom>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panose="020B0503020204020204" pitchFamily="34" charset="0"/>
              </a:defRPr>
            </a:lvl1pPr>
          </a:lstStyle>
          <a:p>
            <a:r>
              <a:rPr lang="en-US" dirty="0"/>
              <a:t>Click to add image</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b="0" i="0">
                <a:latin typeface="Oracle Sans" panose="020B0503020204020204" pitchFamily="34" charset="0"/>
              </a:defRPr>
            </a:lvl1p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9" name="Accent Mark">
            <a:extLst>
              <a:ext uri="{FF2B5EF4-FFF2-40B4-BE49-F238E27FC236}">
                <a16:creationId xmlns:a16="http://schemas.microsoft.com/office/drawing/2014/main" id="{15559112-27B5-0DD1-A444-206BE16B145D}"/>
              </a:ext>
              <a:ext uri="{C183D7F6-B498-43B3-948B-1728B52AA6E4}">
                <adec:decorative xmlns:adec="http://schemas.microsoft.com/office/drawing/2017/decorative" val="1"/>
              </a:ext>
            </a:extLst>
          </p:cNvPr>
          <p:cNvCxnSpPr>
            <a:cxnSpLocks/>
          </p:cNvCxnSpPr>
          <p:nvPr userDrawn="1"/>
        </p:nvCxnSpPr>
        <p:spPr>
          <a:xfrm flipH="1" flipV="1">
            <a:off x="5372844" y="4653136"/>
            <a:ext cx="288000" cy="0"/>
          </a:xfrm>
          <a:prstGeom prst="line">
            <a:avLst/>
          </a:prstGeom>
          <a:ln w="4762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1pPr>
              <a:defRPr b="0" i="0">
                <a:latin typeface="Oracle Sans" panose="020B0503020204020204" pitchFamily="34" charset="0"/>
              </a:defRPr>
            </a:lvl1pPr>
            <a:lvl5pPr marL="731520" indent="0">
              <a:buNone/>
              <a:defRPr/>
            </a:lvl5pPr>
          </a:lstStyle>
          <a:p>
            <a:pPr lvl="0"/>
            <a:r>
              <a:rPr lang="en-US" dirty="0"/>
              <a:t>Click to add logo</a:t>
            </a:r>
          </a:p>
        </p:txBody>
      </p:sp>
    </p:spTree>
    <p:extLst>
      <p:ext uri="{BB962C8B-B14F-4D97-AF65-F5344CB8AC3E}">
        <p14:creationId xmlns:p14="http://schemas.microsoft.com/office/powerpoint/2010/main" val="2309593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ark - Quote with Picture">
    <p:spTree>
      <p:nvGrpSpPr>
        <p:cNvPr id="1" name=""/>
        <p:cNvGrpSpPr/>
        <p:nvPr/>
      </p:nvGrpSpPr>
      <p:grpSpPr>
        <a:xfrm>
          <a:off x="0" y="0"/>
          <a:ext cx="0" cy="0"/>
          <a:chOff x="0" y="0"/>
          <a:chExt cx="0" cy="0"/>
        </a:xfrm>
      </p:grpSpPr>
      <p:pic>
        <p:nvPicPr>
          <p:cNvPr id="12" name="Picture 11" descr="A black background with yellow dots&#10;&#10;Description automatically generated">
            <a:extLst>
              <a:ext uri="{FF2B5EF4-FFF2-40B4-BE49-F238E27FC236}">
                <a16:creationId xmlns:a16="http://schemas.microsoft.com/office/drawing/2014/main" id="{9A643E1C-823F-B838-8CD6-3A9365ABD511}"/>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71569" b="57161"/>
          <a:stretch/>
        </p:blipFill>
        <p:spPr>
          <a:xfrm>
            <a:off x="9067800" y="0"/>
            <a:ext cx="3124200" cy="2648224"/>
          </a:xfrm>
          <a:prstGeom prst="rect">
            <a:avLst/>
          </a:prstGeom>
        </p:spPr>
      </p:pic>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cxnSp>
        <p:nvCxnSpPr>
          <p:cNvPr id="8" name="Accent Mark">
            <a:extLst>
              <a:ext uri="{FF2B5EF4-FFF2-40B4-BE49-F238E27FC236}">
                <a16:creationId xmlns:a16="http://schemas.microsoft.com/office/drawing/2014/main" id="{8F1E17BA-99F9-7884-FD09-080BB5E6351D}"/>
              </a:ext>
              <a:ext uri="{C183D7F6-B498-43B3-948B-1728B52AA6E4}">
                <adec:decorative xmlns:adec="http://schemas.microsoft.com/office/drawing/2017/decorative" val="1"/>
              </a:ext>
            </a:extLst>
          </p:cNvPr>
          <p:cNvCxnSpPr>
            <a:cxnSpLocks/>
          </p:cNvCxnSpPr>
          <p:nvPr userDrawn="1"/>
        </p:nvCxnSpPr>
        <p:spPr>
          <a:xfrm flipH="1" flipV="1">
            <a:off x="5372844" y="4653136"/>
            <a:ext cx="288000" cy="0"/>
          </a:xfrm>
          <a:prstGeom prst="line">
            <a:avLst/>
          </a:prstGeom>
          <a:ln w="4762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1pPr>
              <a:defRPr b="0" i="0">
                <a:latin typeface="Oracle Sans" panose="020B0503020204020204" pitchFamily="34" charset="0"/>
              </a:defRPr>
            </a:lvl1pPr>
            <a:lvl5pPr marL="731520" indent="0">
              <a:buNone/>
              <a:defRPr/>
            </a:lvl5pPr>
          </a:lstStyle>
          <a:p>
            <a:pPr lvl="0"/>
            <a:r>
              <a:rPr lang="en-US" dirty="0"/>
              <a:t>Click to add logo</a:t>
            </a:r>
          </a:p>
        </p:txBody>
      </p:sp>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Tree>
    <p:extLst>
      <p:ext uri="{BB962C8B-B14F-4D97-AF65-F5344CB8AC3E}">
        <p14:creationId xmlns:p14="http://schemas.microsoft.com/office/powerpoint/2010/main" val="230825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Light - Quote with Picture">
    <p:bg>
      <p:bgRef idx="1001">
        <a:schemeClr val="bg2"/>
      </p:bgRef>
    </p:bg>
    <p:spTree>
      <p:nvGrpSpPr>
        <p:cNvPr id="1" name=""/>
        <p:cNvGrpSpPr/>
        <p:nvPr/>
      </p:nvGrpSpPr>
      <p:grpSpPr>
        <a:xfrm>
          <a:off x="0" y="0"/>
          <a:ext cx="0" cy="0"/>
          <a:chOff x="0" y="0"/>
          <a:chExt cx="0" cy="0"/>
        </a:xfrm>
      </p:grpSpPr>
      <p:pic>
        <p:nvPicPr>
          <p:cNvPr id="2" name="Bloom" descr="A black background with a black screen&#10;&#10;Description automatically generated with medium confidence">
            <a:extLst>
              <a:ext uri="{FF2B5EF4-FFF2-40B4-BE49-F238E27FC236}">
                <a16:creationId xmlns:a16="http://schemas.microsoft.com/office/drawing/2014/main" id="{054D7684-EA63-6632-3C58-CAEF9E43935E}"/>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r="77614" b="68640"/>
          <a:stretch/>
        </p:blipFill>
        <p:spPr>
          <a:xfrm>
            <a:off x="4876801" y="0"/>
            <a:ext cx="2132496" cy="1680582"/>
          </a:xfrm>
          <a:prstGeom prst="rect">
            <a:avLst/>
          </a:prstGeom>
        </p:spPr>
      </p:pic>
      <p:pic>
        <p:nvPicPr>
          <p:cNvPr id="6" name="Data" descr="A black background with a black screen&#10;&#10;Description automatically generated with medium confidence">
            <a:extLst>
              <a:ext uri="{FF2B5EF4-FFF2-40B4-BE49-F238E27FC236}">
                <a16:creationId xmlns:a16="http://schemas.microsoft.com/office/drawing/2014/main" id="{DB09FE5D-498F-A6EC-F4FD-4E42588EE312}"/>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t="69248" r="72551"/>
          <a:stretch/>
        </p:blipFill>
        <p:spPr>
          <a:xfrm>
            <a:off x="4876801" y="5299861"/>
            <a:ext cx="2472269" cy="1558139"/>
          </a:xfrm>
          <a:prstGeom prst="rect">
            <a:avLst/>
          </a:prstGeom>
        </p:spPr>
      </p:pic>
      <p:sp>
        <p:nvSpPr>
          <p:cNvPr id="9" name="Picture Placeholder 4">
            <a:extLst>
              <a:ext uri="{FF2B5EF4-FFF2-40B4-BE49-F238E27FC236}">
                <a16:creationId xmlns:a16="http://schemas.microsoft.com/office/drawing/2014/main" id="{738F5A81-FBCD-29DB-32EA-63458835DF97}"/>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b="0" i="0">
                <a:latin typeface="Oracle Sans" panose="020B0503020204020204" pitchFamily="34" charset="0"/>
              </a:defRPr>
            </a:lvl1pPr>
          </a:lstStyle>
          <a:p>
            <a:r>
              <a:rPr lang="en-US"/>
              <a:t>[Date]</a:t>
            </a:r>
            <a:endParaRPr lang="en-US" dirty="0"/>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1" name="Accent Mark">
            <a:extLst>
              <a:ext uri="{FF2B5EF4-FFF2-40B4-BE49-F238E27FC236}">
                <a16:creationId xmlns:a16="http://schemas.microsoft.com/office/drawing/2014/main" id="{F6BDC750-94C5-9030-41DB-E16F05A04DF7}"/>
              </a:ext>
              <a:ext uri="{C183D7F6-B498-43B3-948B-1728B52AA6E4}">
                <adec:decorative xmlns:adec="http://schemas.microsoft.com/office/drawing/2017/decorative" val="1"/>
              </a:ext>
            </a:extLst>
          </p:cNvPr>
          <p:cNvCxnSpPr>
            <a:cxnSpLocks/>
          </p:cNvCxnSpPr>
          <p:nvPr userDrawn="1"/>
        </p:nvCxnSpPr>
        <p:spPr>
          <a:xfrm flipH="1" flipV="1">
            <a:off x="5832887" y="4581128"/>
            <a:ext cx="288000" cy="0"/>
          </a:xfrm>
          <a:prstGeom prst="line">
            <a:avLst/>
          </a:prstGeom>
          <a:ln w="4762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9E51C341-0AE0-3733-8FBF-7EA8A58141D5}"/>
              </a:ext>
            </a:extLst>
          </p:cNvPr>
          <p:cNvSpPr>
            <a:spLocks noGrp="1" noChangeAspect="1"/>
          </p:cNvSpPr>
          <p:nvPr>
            <p:ph sz="quarter" idx="48" hasCustomPrompt="1"/>
          </p:nvPr>
        </p:nvSpPr>
        <p:spPr>
          <a:xfrm>
            <a:off x="5832887" y="1203405"/>
            <a:ext cx="2447584" cy="673743"/>
          </a:xfrm>
        </p:spPr>
        <p:txBody>
          <a:bodyPr/>
          <a:lstStyle>
            <a:lvl1pPr>
              <a:defRPr b="0" i="0">
                <a:latin typeface="Oracle Sans" panose="020B0503020204020204" pitchFamily="34" charset="0"/>
              </a:defRPr>
            </a:lvl1pPr>
            <a:lvl5pPr marL="731520" indent="0">
              <a:buNone/>
              <a:defRPr/>
            </a:lvl5pPr>
          </a:lstStyle>
          <a:p>
            <a:pPr lvl="0"/>
            <a:r>
              <a:rPr lang="en-US" dirty="0"/>
              <a:t>Click to add logo</a:t>
            </a:r>
          </a:p>
        </p:txBody>
      </p:sp>
    </p:spTree>
    <p:extLst>
      <p:ext uri="{BB962C8B-B14F-4D97-AF65-F5344CB8AC3E}">
        <p14:creationId xmlns:p14="http://schemas.microsoft.com/office/powerpoint/2010/main" val="604779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ark - Title">
    <p:spTree>
      <p:nvGrpSpPr>
        <p:cNvPr id="1" name=""/>
        <p:cNvGrpSpPr/>
        <p:nvPr/>
      </p:nvGrpSpPr>
      <p:grpSpPr>
        <a:xfrm>
          <a:off x="0" y="0"/>
          <a:ext cx="0" cy="0"/>
          <a:chOff x="0" y="0"/>
          <a:chExt cx="0" cy="0"/>
        </a:xfrm>
      </p:grpSpPr>
      <p:pic>
        <p:nvPicPr>
          <p:cNvPr id="2" name="Picture 1" descr="A black background with a black border&#10;&#10;Description automatically generated with medium confidence">
            <a:extLst>
              <a:ext uri="{FF2B5EF4-FFF2-40B4-BE49-F238E27FC236}">
                <a16:creationId xmlns:a16="http://schemas.microsoft.com/office/drawing/2014/main" id="{377315BB-5704-D381-ED47-624F803B645F}"/>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69591" b="55832"/>
          <a:stretch/>
        </p:blipFill>
        <p:spPr>
          <a:xfrm>
            <a:off x="9674087" y="0"/>
            <a:ext cx="2517913" cy="2057400"/>
          </a:xfrm>
          <a:prstGeom prst="rect">
            <a:avLst/>
          </a:prstGeom>
        </p:spPr>
      </p:pic>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b="1" i="0">
                <a:solidFill>
                  <a:schemeClr val="tx1"/>
                </a:solidFill>
                <a:latin typeface="Oracle Sans Semi Bold" panose="020B0503020204020204" pitchFamily="34" charset="0"/>
                <a:cs typeface="Oracle Sans Semi Bold" panose="020B0503020204020204" pitchFamily="34" charset="0"/>
              </a:defRPr>
            </a:lvl1pPr>
          </a:lstStyle>
          <a:p>
            <a:r>
              <a:rPr lang="en-US"/>
              <a:t>Title</a:t>
            </a:r>
          </a:p>
        </p:txBody>
      </p:sp>
      <p:sp>
        <p:nvSpPr>
          <p:cNvPr id="7" name="Date Placeholder 6">
            <a:extLst>
              <a:ext uri="{FF2B5EF4-FFF2-40B4-BE49-F238E27FC236}">
                <a16:creationId xmlns:a16="http://schemas.microsoft.com/office/drawing/2014/main" id="{4FCD2263-B143-491D-9A73-9A5CC1D96F83}"/>
              </a:ext>
            </a:extLst>
          </p:cNvPr>
          <p:cNvSpPr>
            <a:spLocks noGrp="1"/>
          </p:cNvSpPr>
          <p:nvPr>
            <p:ph type="dt" sz="half" idx="10"/>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
        <p:nvSpPr>
          <p:cNvPr id="12" name="Footer Placeholder 11">
            <a:extLst>
              <a:ext uri="{FF2B5EF4-FFF2-40B4-BE49-F238E27FC236}">
                <a16:creationId xmlns:a16="http://schemas.microsoft.com/office/drawing/2014/main" id="{68433CD8-0468-4DD9-BFE2-5D29C1C48E9E}"/>
              </a:ext>
            </a:extLst>
          </p:cNvPr>
          <p:cNvSpPr>
            <a:spLocks noGrp="1"/>
          </p:cNvSpPr>
          <p:nvPr>
            <p:ph type="ftr" sz="quarter" idx="11"/>
          </p:nvPr>
        </p:nvSpPr>
        <p:spPr/>
        <p:txBody>
          <a:bodyPr/>
          <a:lstStyle>
            <a:lvl1pPr>
              <a:defRPr b="0" i="0">
                <a:solidFill>
                  <a:srgbClr val="AEA8A2"/>
                </a:solidFill>
                <a:latin typeface="Oracle Sans" panose="020B0503020204020204" pitchFamily="34" charset="0"/>
              </a:defRPr>
            </a:lvl1pPr>
          </a:lstStyle>
          <a:p>
            <a:endParaRPr lang="en-US"/>
          </a:p>
        </p:txBody>
      </p:sp>
      <p:sp>
        <p:nvSpPr>
          <p:cNvPr id="13" name="Slide Number Placeholder 12">
            <a:extLst>
              <a:ext uri="{FF2B5EF4-FFF2-40B4-BE49-F238E27FC236}">
                <a16:creationId xmlns:a16="http://schemas.microsoft.com/office/drawing/2014/main" id="{1F7237D6-6278-4664-AC31-31E46A301F91}"/>
              </a:ext>
            </a:extLst>
          </p:cNvPr>
          <p:cNvSpPr>
            <a:spLocks noGrp="1"/>
          </p:cNvSpPr>
          <p:nvPr>
            <p:ph type="sldNum" sz="quarter" idx="12"/>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Tree>
    <p:extLst>
      <p:ext uri="{BB962C8B-B14F-4D97-AF65-F5344CB8AC3E}">
        <p14:creationId xmlns:p14="http://schemas.microsoft.com/office/powerpoint/2010/main" val="250558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ark - Quote with Picture">
    <p:spTree>
      <p:nvGrpSpPr>
        <p:cNvPr id="1" name=""/>
        <p:cNvGrpSpPr/>
        <p:nvPr/>
      </p:nvGrpSpPr>
      <p:grpSpPr>
        <a:xfrm>
          <a:off x="0" y="0"/>
          <a:ext cx="0" cy="0"/>
          <a:chOff x="0" y="0"/>
          <a:chExt cx="0" cy="0"/>
        </a:xfrm>
      </p:grpSpPr>
      <p:pic>
        <p:nvPicPr>
          <p:cNvPr id="9" name="Bloom" descr="A black background with a black screen&#10;&#10;Description automatically generated with medium confidence">
            <a:extLst>
              <a:ext uri="{FF2B5EF4-FFF2-40B4-BE49-F238E27FC236}">
                <a16:creationId xmlns:a16="http://schemas.microsoft.com/office/drawing/2014/main" id="{4E77329F-1938-6804-41F3-F5FD753C021B}"/>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r="77614" b="68640"/>
          <a:stretch/>
        </p:blipFill>
        <p:spPr>
          <a:xfrm>
            <a:off x="4876801" y="0"/>
            <a:ext cx="2132496" cy="1680582"/>
          </a:xfrm>
          <a:prstGeom prst="rect">
            <a:avLst/>
          </a:prstGeom>
        </p:spPr>
      </p:pic>
      <p:pic>
        <p:nvPicPr>
          <p:cNvPr id="14" name="Data" descr="A black background with a black screen&#10;&#10;Description automatically generated with medium confidence">
            <a:extLst>
              <a:ext uri="{FF2B5EF4-FFF2-40B4-BE49-F238E27FC236}">
                <a16:creationId xmlns:a16="http://schemas.microsoft.com/office/drawing/2014/main" id="{7EA2B8CB-7CDA-0B5A-E747-48BF95D08BB3}"/>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t="69248" r="72551"/>
          <a:stretch/>
        </p:blipFill>
        <p:spPr>
          <a:xfrm>
            <a:off x="4876801" y="5299861"/>
            <a:ext cx="2472269" cy="1558139"/>
          </a:xfrm>
          <a:prstGeom prst="rect">
            <a:avLst/>
          </a:prstGeom>
        </p:spPr>
      </p:pic>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defRPr b="0" i="0">
                <a:latin typeface="Oracle Sans" panose="020B0503020204020204" pitchFamily="34" charset="0"/>
              </a:defRPr>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defRPr b="0" i="0">
                <a:latin typeface="Oracle Sans" panose="020B0503020204020204" pitchFamily="34" charset="0"/>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cxnSp>
        <p:nvCxnSpPr>
          <p:cNvPr id="8" name="Accent Mark">
            <a:extLst>
              <a:ext uri="{FF2B5EF4-FFF2-40B4-BE49-F238E27FC236}">
                <a16:creationId xmlns:a16="http://schemas.microsoft.com/office/drawing/2014/main" id="{0A14664C-1D78-FAD9-DC04-024F7A7BE004}"/>
              </a:ext>
              <a:ext uri="{C183D7F6-B498-43B3-948B-1728B52AA6E4}">
                <adec:decorative xmlns:adec="http://schemas.microsoft.com/office/drawing/2017/decorative" val="1"/>
              </a:ext>
            </a:extLst>
          </p:cNvPr>
          <p:cNvCxnSpPr>
            <a:cxnSpLocks/>
          </p:cNvCxnSpPr>
          <p:nvPr userDrawn="1"/>
        </p:nvCxnSpPr>
        <p:spPr>
          <a:xfrm flipH="1" flipV="1">
            <a:off x="5828788" y="4581128"/>
            <a:ext cx="288000" cy="0"/>
          </a:xfrm>
          <a:prstGeom prst="line">
            <a:avLst/>
          </a:prstGeom>
          <a:ln w="4762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203405"/>
            <a:ext cx="2447584" cy="673743"/>
          </a:xfrm>
        </p:spPr>
        <p:txBody>
          <a:bodyPr/>
          <a:lstStyle>
            <a:lvl1pPr>
              <a:defRPr b="0" i="0">
                <a:latin typeface="Oracle Sans" panose="020B0503020204020204" pitchFamily="34" charset="0"/>
              </a:defRPr>
            </a:lvl1pPr>
            <a:lvl5pPr marL="731520" indent="0">
              <a:buNone/>
              <a:defRPr/>
            </a:lvl5pPr>
          </a:lstStyle>
          <a:p>
            <a:pPr lvl="0"/>
            <a:r>
              <a:rPr lang="en-US" dirty="0"/>
              <a:t>Click to add logo</a:t>
            </a:r>
          </a:p>
        </p:txBody>
      </p:sp>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panose="020B0503020204020204" pitchFamily="34" charset="0"/>
              </a:defRPr>
            </a:lvl1pPr>
          </a:lstStyle>
          <a:p>
            <a:pPr lvl="0"/>
            <a:r>
              <a:rPr lang="en-US" dirty="0"/>
              <a:t>“Click to type customer or</a:t>
            </a:r>
            <a:br>
              <a:rPr lang="en-US" dirty="0"/>
            </a:br>
            <a:r>
              <a:rPr lang="en-US" dirty="0"/>
              <a:t>partner quote surrounded</a:t>
            </a:r>
            <a:br>
              <a:rPr lang="en-US" dirty="0"/>
            </a:br>
            <a:r>
              <a:rPr lang="en-US" dirty="0"/>
              <a:t>by quotation marks.”</a:t>
            </a:r>
          </a:p>
        </p:txBody>
      </p:sp>
      <p:sp>
        <p:nvSpPr>
          <p:cNvPr id="3" name="Picture Placeholder 4">
            <a:extLst>
              <a:ext uri="{FF2B5EF4-FFF2-40B4-BE49-F238E27FC236}">
                <a16:creationId xmlns:a16="http://schemas.microsoft.com/office/drawing/2014/main" id="{12104653-6C46-E2DA-F194-1EE1792C68C8}"/>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Tree>
    <p:extLst>
      <p:ext uri="{BB962C8B-B14F-4D97-AF65-F5344CB8AC3E}">
        <p14:creationId xmlns:p14="http://schemas.microsoft.com/office/powerpoint/2010/main" val="40247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 Metric">
    <p:bg>
      <p:bgRef idx="1001">
        <a:schemeClr val="bg2"/>
      </p:bgRef>
    </p:bg>
    <p:spTree>
      <p:nvGrpSpPr>
        <p:cNvPr id="1" name=""/>
        <p:cNvGrpSpPr/>
        <p:nvPr/>
      </p:nvGrpSpPr>
      <p:grpSpPr>
        <a:xfrm>
          <a:off x="0" y="0"/>
          <a:ext cx="0" cy="0"/>
          <a:chOff x="0" y="0"/>
          <a:chExt cx="0" cy="0"/>
        </a:xfrm>
      </p:grpSpPr>
      <p:pic>
        <p:nvPicPr>
          <p:cNvPr id="2" name="BG">
            <a:extLst>
              <a:ext uri="{FF2B5EF4-FFF2-40B4-BE49-F238E27FC236}">
                <a16:creationId xmlns:a16="http://schemas.microsoft.com/office/drawing/2014/main" id="{5D3D4C90-1AAB-CD85-1B9A-CE5F6F828F8E}"/>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l="3" r="3"/>
          <a:stretch/>
        </p:blipFill>
        <p:spPr>
          <a:xfrm>
            <a:off x="0" y="0"/>
            <a:ext cx="12191365" cy="6858000"/>
          </a:xfrm>
          <a:prstGeom prst="rect">
            <a:avLst/>
          </a:prstGeom>
        </p:spPr>
      </p:pic>
      <p:cxnSp>
        <p:nvCxnSpPr>
          <p:cNvPr id="6" name="Accent Mark">
            <a:extLst>
              <a:ext uri="{FF2B5EF4-FFF2-40B4-BE49-F238E27FC236}">
                <a16:creationId xmlns:a16="http://schemas.microsoft.com/office/drawing/2014/main" id="{4BDBAC25-8D5F-086F-B606-81DABD762F75}"/>
              </a:ext>
              <a:ext uri="{C183D7F6-B498-43B3-948B-1728B52AA6E4}">
                <adec:decorative xmlns:adec="http://schemas.microsoft.com/office/drawing/2017/decorative" val="1"/>
              </a:ext>
            </a:extLst>
          </p:cNvPr>
          <p:cNvCxnSpPr>
            <a:cxnSpLocks/>
          </p:cNvCxnSpPr>
          <p:nvPr userDrawn="1"/>
        </p:nvCxnSpPr>
        <p:spPr>
          <a:xfrm flipH="1">
            <a:off x="775225" y="4241403"/>
            <a:ext cx="301752"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0" i="0">
                <a:solidFill>
                  <a:srgbClr val="C74634"/>
                </a:solidFill>
                <a:latin typeface="Oracle Sans" panose="020B0503020204020204" pitchFamily="34" charset="0"/>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lvl1pPr>
              <a:defRPr b="0" i="0">
                <a:latin typeface="Oracle Sans" panose="020B0503020204020204" pitchFamily="34" charset="0"/>
              </a:defRPr>
            </a:lvl1pPr>
            <a:lvl2pPr>
              <a:defRPr b="0" i="0">
                <a:latin typeface="Oracle Sans" panose="020B0503020204020204"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b="0" i="0">
                <a:latin typeface="Oracle Sans" panose="020B0503020204020204" pitchFamily="34" charset="0"/>
              </a:defRPr>
            </a:lvl1pPr>
          </a:lstStyle>
          <a:p>
            <a:r>
              <a:rPr lang="en-US"/>
              <a:t>[Date]</a:t>
            </a:r>
            <a:endParaRPr lang="en-US" dirty="0"/>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127658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ark - Metric_Pillar">
    <p:spTree>
      <p:nvGrpSpPr>
        <p:cNvPr id="1" name=""/>
        <p:cNvGrpSpPr/>
        <p:nvPr/>
      </p:nvGrpSpPr>
      <p:grpSpPr>
        <a:xfrm>
          <a:off x="0" y="0"/>
          <a:ext cx="0" cy="0"/>
          <a:chOff x="0" y="0"/>
          <a:chExt cx="0" cy="0"/>
        </a:xfrm>
      </p:grpSpPr>
      <p:pic>
        <p:nvPicPr>
          <p:cNvPr id="2" name="BG" descr="A close up of a screen&#10;&#10;Description automatically generated">
            <a:extLst>
              <a:ext uri="{FF2B5EF4-FFF2-40B4-BE49-F238E27FC236}">
                <a16:creationId xmlns:a16="http://schemas.microsoft.com/office/drawing/2014/main" id="{46C4CCF1-21E8-80D2-6974-FF322239CC2F}"/>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0" i="0">
                <a:solidFill>
                  <a:schemeClr val="tx1"/>
                </a:solidFill>
                <a:latin typeface="Oracle Sans" panose="020B0503020204020204" pitchFamily="34" charset="0"/>
              </a:defRPr>
            </a:lvl1pPr>
          </a:lstStyle>
          <a:p>
            <a:pPr lvl="0"/>
            <a:r>
              <a:rPr lang="en-US" dirty="0"/>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lvl1pPr>
              <a:defRPr b="0" i="0">
                <a:latin typeface="Oracle Sans" panose="020B0503020204020204" pitchFamily="34" charset="0"/>
              </a:defRPr>
            </a:lvl1pPr>
            <a:lvl2pPr>
              <a:defRPr b="0" i="0">
                <a:latin typeface="Oracle Sans" panose="020B0503020204020204"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cxnSp>
        <p:nvCxnSpPr>
          <p:cNvPr id="6" name="Accent Mark">
            <a:extLst>
              <a:ext uri="{FF2B5EF4-FFF2-40B4-BE49-F238E27FC236}">
                <a16:creationId xmlns:a16="http://schemas.microsoft.com/office/drawing/2014/main" id="{B8CE1E7B-AA73-6B94-6DB9-84E487353802}"/>
              </a:ext>
              <a:ext uri="{C183D7F6-B498-43B3-948B-1728B52AA6E4}">
                <adec:decorative xmlns:adec="http://schemas.microsoft.com/office/drawing/2017/decorative" val="1"/>
              </a:ext>
            </a:extLst>
          </p:cNvPr>
          <p:cNvCxnSpPr>
            <a:cxnSpLocks/>
          </p:cNvCxnSpPr>
          <p:nvPr userDrawn="1"/>
        </p:nvCxnSpPr>
        <p:spPr>
          <a:xfrm flipH="1">
            <a:off x="775225" y="4241403"/>
            <a:ext cx="301752"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04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Abstract Background_Pillar ">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b="0" i="0">
                <a:solidFill>
                  <a:srgbClr val="8B8580"/>
                </a:solidFill>
                <a:latin typeface="Oracle Sans" panose="020B0503020204020204" pitchFamily="34" charset="0"/>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b="0" i="0">
                <a:solidFill>
                  <a:srgbClr val="8B8580"/>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b="0" i="0">
                <a:solidFill>
                  <a:srgbClr val="8B8580"/>
                </a:solidFill>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3488165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2"/>
      </p:bgRef>
    </p:bg>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2236046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peaker_1">
    <p:spTree>
      <p:nvGrpSpPr>
        <p:cNvPr id="1" name=""/>
        <p:cNvGrpSpPr/>
        <p:nvPr/>
      </p:nvGrpSpPr>
      <p:grpSpPr>
        <a:xfrm>
          <a:off x="0" y="0"/>
          <a:ext cx="0" cy="0"/>
          <a:chOff x="0" y="0"/>
          <a:chExt cx="0" cy="0"/>
        </a:xfrm>
      </p:grpSpPr>
      <p:pic>
        <p:nvPicPr>
          <p:cNvPr id="7" name="Glow" descr="A black background with a light&#10;&#10;Description automatically generated">
            <a:extLst>
              <a:ext uri="{FF2B5EF4-FFF2-40B4-BE49-F238E27FC236}">
                <a16:creationId xmlns:a16="http://schemas.microsoft.com/office/drawing/2014/main" id="{90A3541F-A6F6-7DBD-24E0-7B977ED16A8E}"/>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4" name="Bloom" descr="A close-up of a purple and yellow flower&#10;&#10;Description automatically generated">
            <a:extLst>
              <a:ext uri="{FF2B5EF4-FFF2-40B4-BE49-F238E27FC236}">
                <a16:creationId xmlns:a16="http://schemas.microsoft.com/office/drawing/2014/main" id="{1B761F9D-FD9A-9AD6-1FAE-F15B3E7D6B89}"/>
              </a:ext>
            </a:extLst>
          </p:cNvPr>
          <p:cNvPicPr>
            <a:picLocks noGrp="1" noRot="1" noChangeAspec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Lst>
          </a:blip>
          <a:srcRect t="29767" r="59992"/>
          <a:stretch/>
        </p:blipFill>
        <p:spPr>
          <a:xfrm rot="5400000">
            <a:off x="-17422" y="17422"/>
            <a:ext cx="2778044" cy="2743200"/>
          </a:xfrm>
          <a:prstGeom prst="rect">
            <a:avLst/>
          </a:prstGeom>
        </p:spPr>
      </p:pic>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r>
              <a:rPr lang="en-US"/>
              <a:t>[Date]</a:t>
            </a:r>
            <a:endParaRPr lang="en-US" dirty="0"/>
          </a:p>
        </p:txBody>
      </p:sp>
      <p:sp>
        <p:nvSpPr>
          <p:cNvPr id="3" name="Title 1">
            <a:extLst>
              <a:ext uri="{FF2B5EF4-FFF2-40B4-BE49-F238E27FC236}">
                <a16:creationId xmlns:a16="http://schemas.microsoft.com/office/drawing/2014/main" id="{BFE7977F-C91A-8559-36A2-ECAA2ACB98FF}"/>
              </a:ext>
            </a:extLst>
          </p:cNvPr>
          <p:cNvSpPr>
            <a:spLocks noGrp="1"/>
          </p:cNvSpPr>
          <p:nvPr>
            <p:ph type="title" hasCustomPrompt="1"/>
          </p:nvPr>
        </p:nvSpPr>
        <p:spPr>
          <a:xfrm>
            <a:off x="762000" y="2768948"/>
            <a:ext cx="2560320" cy="1320103"/>
          </a:xfrm>
        </p:spPr>
        <p:txBody>
          <a:bodyPr vert="horz" wrap="square" lIns="0" tIns="0" rIns="0" bIns="0" rtlCol="0" anchor="ctr"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dirty="0"/>
              <a:t>Speaker</a:t>
            </a:r>
          </a:p>
        </p:txBody>
      </p:sp>
    </p:spTree>
    <p:extLst>
      <p:ext uri="{BB962C8B-B14F-4D97-AF65-F5344CB8AC3E}">
        <p14:creationId xmlns:p14="http://schemas.microsoft.com/office/powerpoint/2010/main" val="343878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peaker_2">
    <p:spTree>
      <p:nvGrpSpPr>
        <p:cNvPr id="1" name=""/>
        <p:cNvGrpSpPr/>
        <p:nvPr/>
      </p:nvGrpSpPr>
      <p:grpSpPr>
        <a:xfrm>
          <a:off x="0" y="0"/>
          <a:ext cx="0" cy="0"/>
          <a:chOff x="0" y="0"/>
          <a:chExt cx="0" cy="0"/>
        </a:xfrm>
      </p:grpSpPr>
      <p:pic>
        <p:nvPicPr>
          <p:cNvPr id="7" name="Glow" descr="A black background with a light&#10;&#10;Description automatically generated">
            <a:extLst>
              <a:ext uri="{FF2B5EF4-FFF2-40B4-BE49-F238E27FC236}">
                <a16:creationId xmlns:a16="http://schemas.microsoft.com/office/drawing/2014/main" id="{7B1D8B2F-F4FE-CE5D-608A-35AA7D52B5A7}"/>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5" name="Bloom" descr="A close-up of a purple and yellow flower&#10;&#10;Description automatically generated">
            <a:extLst>
              <a:ext uri="{FF2B5EF4-FFF2-40B4-BE49-F238E27FC236}">
                <a16:creationId xmlns:a16="http://schemas.microsoft.com/office/drawing/2014/main" id="{1E878B46-DB6D-4DE1-E288-8A1ECF6FD62F}"/>
              </a:ext>
            </a:extLst>
          </p:cNvPr>
          <p:cNvPicPr>
            <a:picLocks noGrp="1" noRot="1" noChangeAspec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Lst>
          </a:blip>
          <a:srcRect t="29767" r="59992"/>
          <a:stretch/>
        </p:blipFill>
        <p:spPr>
          <a:xfrm rot="5400000">
            <a:off x="-17422" y="17422"/>
            <a:ext cx="2778044" cy="2743200"/>
          </a:xfrm>
          <a:prstGeom prst="rect">
            <a:avLst/>
          </a:prstGeom>
        </p:spPr>
      </p:pic>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r>
              <a:rPr lang="en-US"/>
              <a:t>[Date]</a:t>
            </a:r>
            <a:endParaRPr lang="en-US" dirty="0"/>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 name="Title 1">
            <a:extLst>
              <a:ext uri="{FF2B5EF4-FFF2-40B4-BE49-F238E27FC236}">
                <a16:creationId xmlns:a16="http://schemas.microsoft.com/office/drawing/2014/main" id="{FA370BBE-452B-EC85-5D32-24F212AA5A8F}"/>
              </a:ext>
            </a:extLst>
          </p:cNvPr>
          <p:cNvSpPr>
            <a:spLocks noGrp="1"/>
          </p:cNvSpPr>
          <p:nvPr>
            <p:ph type="title" hasCustomPrompt="1"/>
          </p:nvPr>
        </p:nvSpPr>
        <p:spPr>
          <a:xfrm>
            <a:off x="762000" y="2768948"/>
            <a:ext cx="2560320" cy="1320103"/>
          </a:xfrm>
        </p:spPr>
        <p:txBody>
          <a:bodyPr vert="horz" wrap="square" lIns="0" tIns="0" rIns="0" bIns="0" rtlCol="0" anchor="ctr"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dirty="0"/>
              <a:t>Speakers</a:t>
            </a:r>
          </a:p>
        </p:txBody>
      </p:sp>
    </p:spTree>
    <p:extLst>
      <p:ext uri="{BB962C8B-B14F-4D97-AF65-F5344CB8AC3E}">
        <p14:creationId xmlns:p14="http://schemas.microsoft.com/office/powerpoint/2010/main" val="366309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peaker_3">
    <p:spTree>
      <p:nvGrpSpPr>
        <p:cNvPr id="1" name=""/>
        <p:cNvGrpSpPr/>
        <p:nvPr/>
      </p:nvGrpSpPr>
      <p:grpSpPr>
        <a:xfrm>
          <a:off x="0" y="0"/>
          <a:ext cx="0" cy="0"/>
          <a:chOff x="0" y="0"/>
          <a:chExt cx="0" cy="0"/>
        </a:xfrm>
      </p:grpSpPr>
      <p:pic>
        <p:nvPicPr>
          <p:cNvPr id="6" name="Glow" descr="A black background with a light&#10;&#10;Description automatically generated">
            <a:extLst>
              <a:ext uri="{FF2B5EF4-FFF2-40B4-BE49-F238E27FC236}">
                <a16:creationId xmlns:a16="http://schemas.microsoft.com/office/drawing/2014/main" id="{758777EA-4EF8-6D7A-4C8F-04E452231793}"/>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3" name="Bloom" descr="A close-up of a purple and yellow flower&#10;&#10;Description automatically generated">
            <a:extLst>
              <a:ext uri="{FF2B5EF4-FFF2-40B4-BE49-F238E27FC236}">
                <a16:creationId xmlns:a16="http://schemas.microsoft.com/office/drawing/2014/main" id="{B7B4E5FF-CD99-B9D1-3171-1CEAA411A57E}"/>
              </a:ext>
            </a:extLst>
          </p:cNvPr>
          <p:cNvPicPr>
            <a:picLocks noGrp="1" noRot="1" noChangeAspec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Lst>
          </a:blip>
          <a:srcRect t="29767" r="59992"/>
          <a:stretch/>
        </p:blipFill>
        <p:spPr>
          <a:xfrm rot="5400000">
            <a:off x="-17422" y="17422"/>
            <a:ext cx="2778044" cy="27432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2768948"/>
            <a:ext cx="2560320" cy="1320103"/>
          </a:xfrm>
        </p:spPr>
        <p:txBody>
          <a:bodyPr vert="horz" wrap="square" lIns="0" tIns="0" rIns="0" bIns="0" rtlCol="0" anchor="ctr"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dirty="0"/>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526126" y="553736"/>
            <a:ext cx="2368296" cy="2331720"/>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526125" y="318024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526125" y="3509041"/>
            <a:ext cx="2368296" cy="278431"/>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4184631" y="2931568"/>
            <a:ext cx="2368296" cy="2331720"/>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184630" y="5558074"/>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184630" y="5886873"/>
            <a:ext cx="2368296" cy="278431"/>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8888267" y="2931568"/>
            <a:ext cx="2368296" cy="2331720"/>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8888266" y="5558074"/>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8888266" y="5886873"/>
            <a:ext cx="2368296" cy="278431"/>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1094129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peaker_4">
    <p:spTree>
      <p:nvGrpSpPr>
        <p:cNvPr id="1" name=""/>
        <p:cNvGrpSpPr/>
        <p:nvPr/>
      </p:nvGrpSpPr>
      <p:grpSpPr>
        <a:xfrm>
          <a:off x="0" y="0"/>
          <a:ext cx="0" cy="0"/>
          <a:chOff x="0" y="0"/>
          <a:chExt cx="0" cy="0"/>
        </a:xfrm>
      </p:grpSpPr>
      <p:pic>
        <p:nvPicPr>
          <p:cNvPr id="5" name="Glow" descr="A black background with a light&#10;&#10;Description automatically generated">
            <a:extLst>
              <a:ext uri="{FF2B5EF4-FFF2-40B4-BE49-F238E27FC236}">
                <a16:creationId xmlns:a16="http://schemas.microsoft.com/office/drawing/2014/main" id="{A0D5B043-F9B0-A26C-404D-D7088D3ACAD8}"/>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3" name="Bloom" descr="A close-up of a purple and yellow flower&#10;&#10;Description automatically generated">
            <a:extLst>
              <a:ext uri="{FF2B5EF4-FFF2-40B4-BE49-F238E27FC236}">
                <a16:creationId xmlns:a16="http://schemas.microsoft.com/office/drawing/2014/main" id="{609B6DEE-CF9C-1976-3819-2E24483B02FE}"/>
              </a:ext>
            </a:extLst>
          </p:cNvPr>
          <p:cNvPicPr>
            <a:picLocks noGrp="1" noRot="1" noChangeAspect="1" noMove="1" noResize="1" noEditPoints="1" noAdjustHandles="1" noChangeArrowheads="1" noChangeShapeType="1" noCrop="1"/>
          </p:cNvPicPr>
          <p:nvPr userDrawn="1"/>
        </p:nvPicPr>
        <p:blipFill rotWithShape="1">
          <a:blip r:embed="rId3">
            <a:extLst>
              <a:ext uri="{28A0092B-C50C-407E-A947-70E740481C1C}">
                <a14:useLocalDpi xmlns:a14="http://schemas.microsoft.com/office/drawing/2010/main" val="0"/>
              </a:ext>
            </a:extLst>
          </a:blip>
          <a:srcRect t="29767" r="59992"/>
          <a:stretch/>
        </p:blipFill>
        <p:spPr>
          <a:xfrm rot="5400000">
            <a:off x="-17422" y="17422"/>
            <a:ext cx="2778044" cy="2743200"/>
          </a:xfrm>
          <a:prstGeom prst="rect">
            <a:avLst/>
          </a:prstGeom>
        </p:spPr>
      </p:pic>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endParaRPr lang="en-US" dirty="0"/>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dirty="0"/>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dirty="0"/>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r>
              <a:rPr lang="en-US"/>
              <a:t>[Date]</a:t>
            </a:r>
            <a:endParaRPr lang="en-US" dirty="0"/>
          </a:p>
        </p:txBody>
      </p:sp>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1">
            <a:extLst>
              <a:ext uri="{FF2B5EF4-FFF2-40B4-BE49-F238E27FC236}">
                <a16:creationId xmlns:a16="http://schemas.microsoft.com/office/drawing/2014/main" id="{173C538E-5A8B-EB91-E397-193CD5FFADA9}"/>
              </a:ext>
            </a:extLst>
          </p:cNvPr>
          <p:cNvSpPr>
            <a:spLocks noGrp="1"/>
          </p:cNvSpPr>
          <p:nvPr>
            <p:ph type="title" hasCustomPrompt="1"/>
          </p:nvPr>
        </p:nvSpPr>
        <p:spPr>
          <a:xfrm>
            <a:off x="762000" y="2768948"/>
            <a:ext cx="2560320" cy="1320103"/>
          </a:xfrm>
        </p:spPr>
        <p:txBody>
          <a:bodyPr vert="horz" wrap="square" lIns="0" tIns="0" rIns="0" bIns="0" rtlCol="0" anchor="ctr"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dirty="0"/>
              <a:t>Speakers</a:t>
            </a:r>
          </a:p>
        </p:txBody>
      </p:sp>
    </p:spTree>
    <p:extLst>
      <p:ext uri="{BB962C8B-B14F-4D97-AF65-F5344CB8AC3E}">
        <p14:creationId xmlns:p14="http://schemas.microsoft.com/office/powerpoint/2010/main" val="374072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a:spLocks noGrp="1" noRot="1" noMove="1" noResize="1" noEditPoints="1" noAdjustHandles="1" noChangeArrowheads="1" noChangeShapeType="1"/>
          </p:cNvSpPr>
          <p:nvPr userDrawn="1"/>
        </p:nvSpPr>
        <p:spPr>
          <a:xfrm>
            <a:off x="768876" y="1828800"/>
            <a:ext cx="6407244"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b="0" i="0" dirty="0">
                <a:latin typeface="Oracle Sans" panose="020B0503020204020204" pitchFamily="34" charset="0"/>
              </a:rPr>
              <a:t>Our mission is to help people see data in new ways, discover insights,</a:t>
            </a:r>
            <a:br>
              <a:rPr lang="en-US" b="0" i="0" dirty="0">
                <a:latin typeface="Oracle Sans" panose="020B0503020204020204" pitchFamily="34" charset="0"/>
              </a:rPr>
            </a:br>
            <a:r>
              <a:rPr lang="en-US" b="0" i="0" dirty="0">
                <a:latin typeface="Oracle Sans" panose="020B0503020204020204" pitchFamily="34" charset="0"/>
              </a:rPr>
              <a:t>unlock endless possibilities.</a:t>
            </a:r>
          </a:p>
        </p:txBody>
      </p:sp>
    </p:spTree>
    <p:extLst>
      <p:ext uri="{BB962C8B-B14F-4D97-AF65-F5344CB8AC3E}">
        <p14:creationId xmlns:p14="http://schemas.microsoft.com/office/powerpoint/2010/main" val="1866570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ight - Title Only">
    <p:bg>
      <p:bgRef idx="1001">
        <a:schemeClr val="bg2"/>
      </p:bgRef>
    </p:bg>
    <p:spTree>
      <p:nvGrpSpPr>
        <p:cNvPr id="1" name=""/>
        <p:cNvGrpSpPr/>
        <p:nvPr/>
      </p:nvGrpSpPr>
      <p:grpSpPr>
        <a:xfrm>
          <a:off x="0" y="0"/>
          <a:ext cx="0" cy="0"/>
          <a:chOff x="0" y="0"/>
          <a:chExt cx="0" cy="0"/>
        </a:xfrm>
      </p:grpSpPr>
      <p:pic>
        <p:nvPicPr>
          <p:cNvPr id="2" name="Picture 1" descr="A black background with a flag&#10;&#10;Description automatically generated">
            <a:extLst>
              <a:ext uri="{FF2B5EF4-FFF2-40B4-BE49-F238E27FC236}">
                <a16:creationId xmlns:a16="http://schemas.microsoft.com/office/drawing/2014/main" id="{A7807562-5A48-0C66-7DF0-529FEA6B5E4D}"/>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5490" b="66888"/>
          <a:stretch/>
        </p:blipFill>
        <p:spPr>
          <a:xfrm>
            <a:off x="9986211" y="0"/>
            <a:ext cx="2205789" cy="1676400"/>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16" name="Date Placeholder 15">
            <a:extLst>
              <a:ext uri="{FF2B5EF4-FFF2-40B4-BE49-F238E27FC236}">
                <a16:creationId xmlns:a16="http://schemas.microsoft.com/office/drawing/2014/main" id="{95280416-24B2-4557-B272-69D84071AA68}"/>
              </a:ext>
            </a:extLst>
          </p:cNvPr>
          <p:cNvSpPr>
            <a:spLocks noGrp="1"/>
          </p:cNvSpPr>
          <p:nvPr>
            <p:ph type="dt" sz="half" idx="10"/>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
        <p:nvSpPr>
          <p:cNvPr id="17" name="Footer Placeholder 16">
            <a:extLst>
              <a:ext uri="{FF2B5EF4-FFF2-40B4-BE49-F238E27FC236}">
                <a16:creationId xmlns:a16="http://schemas.microsoft.com/office/drawing/2014/main" id="{896DC484-470C-4537-966E-01AAFEE0C687}"/>
              </a:ext>
            </a:extLst>
          </p:cNvPr>
          <p:cNvSpPr>
            <a:spLocks noGrp="1"/>
          </p:cNvSpPr>
          <p:nvPr>
            <p:ph type="ftr" sz="quarter" idx="11"/>
          </p:nvPr>
        </p:nvSpPr>
        <p:spPr/>
        <p:txBody>
          <a:bodyPr/>
          <a:lstStyle>
            <a:lvl1pPr>
              <a:defRPr b="0" i="0">
                <a:latin typeface="Oracle Sans" panose="020B0503020204020204" pitchFamily="34" charset="0"/>
              </a:defRPr>
            </a:lvl1pPr>
          </a:lstStyle>
          <a:p>
            <a:endParaRPr lang="en-US"/>
          </a:p>
        </p:txBody>
      </p:sp>
      <p:sp>
        <p:nvSpPr>
          <p:cNvPr id="18" name="Slide Number Placeholder 17">
            <a:extLst>
              <a:ext uri="{FF2B5EF4-FFF2-40B4-BE49-F238E27FC236}">
                <a16:creationId xmlns:a16="http://schemas.microsoft.com/office/drawing/2014/main" id="{194C363F-3E44-4F20-A47B-834E2644EBF6}"/>
              </a:ext>
            </a:extLst>
          </p:cNvPr>
          <p:cNvSpPr>
            <a:spLocks noGrp="1"/>
          </p:cNvSpPr>
          <p:nvPr>
            <p:ph type="sldNum" sz="quarter" idx="12"/>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Tree>
    <p:extLst>
      <p:ext uri="{BB962C8B-B14F-4D97-AF65-F5344CB8AC3E}">
        <p14:creationId xmlns:p14="http://schemas.microsoft.com/office/powerpoint/2010/main" val="3688693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 Thank You_Pillar">
    <p:bg>
      <p:bgRef idx="1001">
        <a:schemeClr val="bg2"/>
      </p:bgRef>
    </p:bg>
    <p:spTree>
      <p:nvGrpSpPr>
        <p:cNvPr id="1" name=""/>
        <p:cNvGrpSpPr/>
        <p:nvPr/>
      </p:nvGrpSpPr>
      <p:grpSpPr>
        <a:xfrm>
          <a:off x="0" y="0"/>
          <a:ext cx="0" cy="0"/>
          <a:chOff x="0" y="0"/>
          <a:chExt cx="0" cy="0"/>
        </a:xfrm>
      </p:grpSpPr>
      <p:pic>
        <p:nvPicPr>
          <p:cNvPr id="8" name="BG-Bloom" descr="A close up of a black background&#10;&#10;Description automatically generated">
            <a:extLst>
              <a:ext uri="{FF2B5EF4-FFF2-40B4-BE49-F238E27FC236}">
                <a16:creationId xmlns:a16="http://schemas.microsoft.com/office/drawing/2014/main" id="{07D7DECF-E24C-2CBF-C460-34F8F8520D03}"/>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lvl1pPr>
              <a:defRPr b="0" i="0">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39110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rk - Thank You_Pillar">
    <p:spTree>
      <p:nvGrpSpPr>
        <p:cNvPr id="1" name=""/>
        <p:cNvGrpSpPr/>
        <p:nvPr/>
      </p:nvGrpSpPr>
      <p:grpSpPr>
        <a:xfrm>
          <a:off x="0" y="0"/>
          <a:ext cx="0" cy="0"/>
          <a:chOff x="0" y="0"/>
          <a:chExt cx="0" cy="0"/>
        </a:xfrm>
      </p:grpSpPr>
      <p:pic>
        <p:nvPicPr>
          <p:cNvPr id="7" name="BG-Bloom" descr="A close up of a black background&#10;&#10;Description automatically generated">
            <a:extLst>
              <a:ext uri="{FF2B5EF4-FFF2-40B4-BE49-F238E27FC236}">
                <a16:creationId xmlns:a16="http://schemas.microsoft.com/office/drawing/2014/main" id="{3C65DFA0-0F42-755C-C56A-918290C26BA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9806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Light - Thank You_Pillar">
    <p:bg>
      <p:bgRef idx="1001">
        <a:schemeClr val="bg2"/>
      </p:bgRef>
    </p:bg>
    <p:spTree>
      <p:nvGrpSpPr>
        <p:cNvPr id="1" name=""/>
        <p:cNvGrpSpPr/>
        <p:nvPr/>
      </p:nvGrpSpPr>
      <p:grpSpPr>
        <a:xfrm>
          <a:off x="0" y="0"/>
          <a:ext cx="0" cy="0"/>
          <a:chOff x="0" y="0"/>
          <a:chExt cx="0" cy="0"/>
        </a:xfrm>
      </p:grpSpPr>
      <p:pic>
        <p:nvPicPr>
          <p:cNvPr id="2" name="BG-Bloom">
            <a:extLst>
              <a:ext uri="{FF2B5EF4-FFF2-40B4-BE49-F238E27FC236}">
                <a16:creationId xmlns:a16="http://schemas.microsoft.com/office/drawing/2014/main" id="{E442A980-B2BF-3F5D-ED68-0F5A6E62B286}"/>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rcRect l="3" r="3"/>
          <a:stretch/>
        </p:blipFill>
        <p:spPr>
          <a:xfrm>
            <a:off x="0" y="0"/>
            <a:ext cx="12191365"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lvl1pPr>
              <a:defRPr b="0" i="0">
                <a:latin typeface="Oracle Sans" panose="020B0503020204020204" pitchFamily="34" charset="0"/>
              </a:defRPr>
            </a:lvl1pPr>
          </a:lstStyle>
          <a:p>
            <a:r>
              <a:rPr lang="en-US"/>
              <a:t>[Date]</a:t>
            </a:r>
            <a:endParaRPr lang="en-US" dirty="0"/>
          </a:p>
        </p:txBody>
      </p:sp>
    </p:spTree>
    <p:extLst>
      <p:ext uri="{BB962C8B-B14F-4D97-AF65-F5344CB8AC3E}">
        <p14:creationId xmlns:p14="http://schemas.microsoft.com/office/powerpoint/2010/main" val="2804004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Dark - Thank You_Pillar">
    <p:spTree>
      <p:nvGrpSpPr>
        <p:cNvPr id="1" name=""/>
        <p:cNvGrpSpPr/>
        <p:nvPr/>
      </p:nvGrpSpPr>
      <p:grpSpPr>
        <a:xfrm>
          <a:off x="0" y="0"/>
          <a:ext cx="0" cy="0"/>
          <a:chOff x="0" y="0"/>
          <a:chExt cx="0" cy="0"/>
        </a:xfrm>
      </p:grpSpPr>
      <p:pic>
        <p:nvPicPr>
          <p:cNvPr id="2" name="BG-Bloom" descr="A close up of a screen&#10;&#10;Description automatically generated">
            <a:extLst>
              <a:ext uri="{FF2B5EF4-FFF2-40B4-BE49-F238E27FC236}">
                <a16:creationId xmlns:a16="http://schemas.microsoft.com/office/drawing/2014/main" id="{C4A7E0B3-B32B-D5F7-4904-C7CAAED28014}"/>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b="0" i="0">
                <a:solidFill>
                  <a:srgbClr val="AEA8A2"/>
                </a:solidFill>
                <a:latin typeface="Oracle Sans" panose="020B0503020204020204" pitchFamily="34" charset="0"/>
              </a:defRPr>
            </a:lvl1pPr>
          </a:lstStyle>
          <a:p>
            <a:fld id="{345D60D9-5372-5F40-9443-0F9AE5BDC3C8}" type="slidenum">
              <a:rPr lang="en-US" smtClean="0"/>
              <a:pPr/>
              <a:t>‹#›</a:t>
            </a:fld>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b="0" i="0">
                <a:solidFill>
                  <a:srgbClr val="AEA8A2"/>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b="0" i="0">
                <a:solidFill>
                  <a:srgbClr val="AEA8A2"/>
                </a:solidFill>
                <a:latin typeface="Oracle Sans" panose="020B0503020204020204" pitchFamily="34" charset="0"/>
              </a:defRPr>
            </a:lvl1pPr>
          </a:lstStyle>
          <a:p>
            <a:r>
              <a:rPr lang="en-US"/>
              <a:t>[Date]</a:t>
            </a:r>
            <a:endParaRPr lang="en-US" dirty="0"/>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281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3458966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14896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ight - Safe harbor_Pillar">
    <p:bg>
      <p:bgRef idx="1001">
        <a:schemeClr val="bg2"/>
      </p:bgRef>
    </p:bg>
    <p:spTree>
      <p:nvGrpSpPr>
        <p:cNvPr id="1" name=""/>
        <p:cNvGrpSpPr/>
        <p:nvPr/>
      </p:nvGrpSpPr>
      <p:grpSpPr>
        <a:xfrm>
          <a:off x="0" y="0"/>
          <a:ext cx="0" cy="0"/>
          <a:chOff x="0" y="0"/>
          <a:chExt cx="0" cy="0"/>
        </a:xfrm>
      </p:grpSpPr>
      <p:pic>
        <p:nvPicPr>
          <p:cNvPr id="6" name="BG-Safe Harbor" descr="A blue and white object with leaves coming out of it&#10;&#10;Description automatically generated">
            <a:extLst>
              <a:ext uri="{FF2B5EF4-FFF2-40B4-BE49-F238E27FC236}">
                <a16:creationId xmlns:a16="http://schemas.microsoft.com/office/drawing/2014/main" id="{2726F490-669F-A52A-0ED7-0A20E3E0B3C2}"/>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Safe harbor statement</a:t>
            </a:r>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lvl1pPr>
              <a:defRPr b="0" i="0">
                <a:latin typeface="Oracle Sans" panose="020B0503020204020204" pitchFamily="34" charset="0"/>
              </a:defRPr>
            </a:lvl1pPr>
          </a:lstStyle>
          <a:p>
            <a:r>
              <a:rPr lang="en-US"/>
              <a:t>[Date]</a:t>
            </a:r>
            <a:endParaRPr lang="en-US" dirty="0"/>
          </a:p>
        </p:txBody>
      </p:sp>
      <p:cxnSp>
        <p:nvCxnSpPr>
          <p:cNvPr id="2" name="Accent Mark">
            <a:extLst>
              <a:ext uri="{FF2B5EF4-FFF2-40B4-BE49-F238E27FC236}">
                <a16:creationId xmlns:a16="http://schemas.microsoft.com/office/drawing/2014/main" id="{9AA9D994-361E-3563-BA62-CB7615BB277D}"/>
              </a:ext>
              <a:ext uri="{C183D7F6-B498-43B3-948B-1728B52AA6E4}">
                <adec:decorative xmlns:adec="http://schemas.microsoft.com/office/drawing/2017/decorative" val="1"/>
              </a:ext>
            </a:extLst>
          </p:cNvPr>
          <p:cNvCxnSpPr>
            <a:cxnSpLocks/>
          </p:cNvCxnSpPr>
          <p:nvPr userDrawn="1"/>
        </p:nvCxnSpPr>
        <p:spPr>
          <a:xfrm flipH="1" flipV="1">
            <a:off x="768875" y="1412776"/>
            <a:ext cx="288000"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656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ark - Safe harbor_Pillar">
    <p:bg>
      <p:bgRef idx="1001">
        <a:schemeClr val="bg2"/>
      </p:bgRef>
    </p:bg>
    <p:spTree>
      <p:nvGrpSpPr>
        <p:cNvPr id="1" name=""/>
        <p:cNvGrpSpPr/>
        <p:nvPr/>
      </p:nvGrpSpPr>
      <p:grpSpPr>
        <a:xfrm>
          <a:off x="0" y="0"/>
          <a:ext cx="0" cy="0"/>
          <a:chOff x="0" y="0"/>
          <a:chExt cx="0" cy="0"/>
        </a:xfrm>
      </p:grpSpPr>
      <p:pic>
        <p:nvPicPr>
          <p:cNvPr id="5" name="BG-Safe Harbor" descr="A blue and white object with leaves coming out of it&#10;&#10;Description automatically generated">
            <a:extLst>
              <a:ext uri="{FF2B5EF4-FFF2-40B4-BE49-F238E27FC236}">
                <a16:creationId xmlns:a16="http://schemas.microsoft.com/office/drawing/2014/main" id="{90098163-CD96-0398-6F73-D64304552437}"/>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dirty="0"/>
              <a:t>Safe harbor statement</a:t>
            </a:r>
          </a:p>
        </p:txBody>
      </p:sp>
      <p:sp>
        <p:nvSpPr>
          <p:cNvPr id="14" name="Rectangle 13">
            <a:extLst>
              <a:ext uri="{FF2B5EF4-FFF2-40B4-BE49-F238E27FC236}">
                <a16:creationId xmlns:a16="http://schemas.microsoft.com/office/drawing/2014/main" id="{3B88F1C8-B2B7-4391-AA71-B32B3F91D2B2}"/>
              </a:ext>
            </a:extLst>
          </p:cNvPr>
          <p:cNvSpPr/>
          <p:nvPr userDrawn="1"/>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dirty="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dirty="0">
                <a:solidFill>
                  <a:schemeClr val="tx1"/>
                </a:solidFill>
                <a:latin typeface="Oracle Sans Light" panose="020B0403020204020204" pitchFamily="34" charset="0"/>
                <a:cs typeface="Oracle Sans Light" panose="020B0403020204020204" pitchFamily="34" charset="0"/>
              </a:rPr>
            </a:br>
            <a:r>
              <a:rPr lang="en-US" sz="1600" b="0" i="0" dirty="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lvl1pPr>
              <a:defRPr b="0" i="0">
                <a:latin typeface="Oracle Sans" panose="020B0503020204020204" pitchFamily="34" charset="0"/>
              </a:defRPr>
            </a:lvl1pPr>
          </a:lstStyle>
          <a:p>
            <a:fld id="{345D60D9-5372-5F40-9443-0F9AE5BDC3C8}" type="slidenum">
              <a:rPr lang="en-US" smtClean="0"/>
              <a:pPr/>
              <a:t>‹#›</a:t>
            </a:fld>
            <a:endParaRPr lang="en-US" dirty="0"/>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lvl1pPr>
              <a:defRPr b="0" i="0">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lvl1pPr>
              <a:defRPr b="0" i="0">
                <a:latin typeface="Oracle Sans" panose="020B0503020204020204" pitchFamily="34" charset="0"/>
              </a:defRPr>
            </a:lvl1pPr>
          </a:lstStyle>
          <a:p>
            <a:r>
              <a:rPr lang="en-US"/>
              <a:t>[Date]</a:t>
            </a:r>
            <a:endParaRPr lang="en-US" dirty="0"/>
          </a:p>
        </p:txBody>
      </p:sp>
      <p:cxnSp>
        <p:nvCxnSpPr>
          <p:cNvPr id="2" name="Accent Mark">
            <a:extLst>
              <a:ext uri="{FF2B5EF4-FFF2-40B4-BE49-F238E27FC236}">
                <a16:creationId xmlns:a16="http://schemas.microsoft.com/office/drawing/2014/main" id="{9AA9D994-361E-3563-BA62-CB7615BB277D}"/>
              </a:ext>
              <a:ext uri="{C183D7F6-B498-43B3-948B-1728B52AA6E4}">
                <adec:decorative xmlns:adec="http://schemas.microsoft.com/office/drawing/2017/decorative" val="1"/>
              </a:ext>
            </a:extLst>
          </p:cNvPr>
          <p:cNvCxnSpPr>
            <a:cxnSpLocks/>
          </p:cNvCxnSpPr>
          <p:nvPr userDrawn="1"/>
        </p:nvCxnSpPr>
        <p:spPr>
          <a:xfrm flipH="1" flipV="1">
            <a:off x="768875" y="1412776"/>
            <a:ext cx="28800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923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Dark - Data Texture 16 Blank">
    <p:spTree>
      <p:nvGrpSpPr>
        <p:cNvPr id="1" name=""/>
        <p:cNvGrpSpPr/>
        <p:nvPr/>
      </p:nvGrpSpPr>
      <p:grpSpPr>
        <a:xfrm>
          <a:off x="0" y="0"/>
          <a:ext cx="0" cy="0"/>
          <a:chOff x="0" y="0"/>
          <a:chExt cx="0" cy="0"/>
        </a:xfrm>
      </p:grpSpPr>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6926E36D-2246-4153-82F6-3CCB4A263315}"/>
              </a:ext>
            </a:extLst>
          </p:cNvPr>
          <p:cNvSpPr>
            <a:spLocks noGrp="1"/>
          </p:cNvSpPr>
          <p:nvPr>
            <p:ph type="dt" sz="half" idx="10"/>
          </p:nvPr>
        </p:nvSpPr>
        <p:spPr/>
        <p:txBody>
          <a:bodyPr/>
          <a:lstStyle>
            <a:lvl1pPr>
              <a:defRPr b="0" i="0">
                <a:solidFill>
                  <a:schemeClr val="tx1"/>
                </a:solidFill>
                <a:latin typeface="Oracle Sans" panose="020B0503020204020204" pitchFamily="34" charset="0"/>
              </a:defRPr>
            </a:lvl1pPr>
          </a:lstStyle>
          <a:p>
            <a:fld id="{0346506D-C2C6-4F28-9F59-5EB89120C593}" type="datetimeFigureOut">
              <a:rPr lang="en-US" smtClean="0"/>
              <a:t>6/5/2025</a:t>
            </a:fld>
            <a:endParaRPr lang="en-US"/>
          </a:p>
        </p:txBody>
      </p:sp>
      <p:sp>
        <p:nvSpPr>
          <p:cNvPr id="6" name="Footer Placeholder 5">
            <a:extLst>
              <a:ext uri="{FF2B5EF4-FFF2-40B4-BE49-F238E27FC236}">
                <a16:creationId xmlns:a16="http://schemas.microsoft.com/office/drawing/2014/main" id="{8A02DE34-4570-4A04-9992-B8D47BC25712}"/>
              </a:ext>
            </a:extLst>
          </p:cNvPr>
          <p:cNvSpPr>
            <a:spLocks noGrp="1"/>
          </p:cNvSpPr>
          <p:nvPr>
            <p:ph type="ftr" sz="quarter" idx="11"/>
          </p:nvPr>
        </p:nvSpPr>
        <p:spPr/>
        <p:txBody>
          <a:bodyPr/>
          <a:lstStyle>
            <a:lvl1pPr>
              <a:defRPr b="0" i="0">
                <a:solidFill>
                  <a:schemeClr val="tx1"/>
                </a:solidFill>
                <a:latin typeface="Oracle Sans" panose="020B0503020204020204" pitchFamily="34" charset="0"/>
              </a:defRPr>
            </a:lvl1pPr>
          </a:lstStyle>
          <a:p>
            <a:endParaRPr lang="en-US"/>
          </a:p>
        </p:txBody>
      </p:sp>
      <p:sp>
        <p:nvSpPr>
          <p:cNvPr id="9" name="Slide Number Placeholder 8">
            <a:extLst>
              <a:ext uri="{FF2B5EF4-FFF2-40B4-BE49-F238E27FC236}">
                <a16:creationId xmlns:a16="http://schemas.microsoft.com/office/drawing/2014/main" id="{65404050-F438-4047-8CBF-7F2C83D02636}"/>
              </a:ext>
            </a:extLst>
          </p:cNvPr>
          <p:cNvSpPr>
            <a:spLocks noGrp="1"/>
          </p:cNvSpPr>
          <p:nvPr>
            <p:ph type="sldNum" sz="quarter" idx="12"/>
          </p:nvPr>
        </p:nvSpPr>
        <p:spPr/>
        <p:txBody>
          <a:bodyPr/>
          <a:lstStyle>
            <a:lvl1pPr>
              <a:defRPr b="0" i="0">
                <a:solidFill>
                  <a:schemeClr val="tx1"/>
                </a:solidFill>
                <a:latin typeface="Oracle Sans" panose="020B0503020204020204" pitchFamily="34" charset="0"/>
              </a:defRPr>
            </a:lvl1pPr>
          </a:lstStyle>
          <a:p>
            <a:fld id="{483FC227-4487-4163-AD6C-387F5C2E028A}" type="slidenum">
              <a:rPr lang="en-US" smtClean="0"/>
              <a:t>‹#›</a:t>
            </a:fld>
            <a:endParaRPr lang="en-US"/>
          </a:p>
        </p:txBody>
      </p:sp>
      <p:sp>
        <p:nvSpPr>
          <p:cNvPr id="3" name="Title 3">
            <a:extLst>
              <a:ext uri="{FF2B5EF4-FFF2-40B4-BE49-F238E27FC236}">
                <a16:creationId xmlns:a16="http://schemas.microsoft.com/office/drawing/2014/main" id="{51FB2871-6145-CDA3-F6CA-5ACAA792352C}"/>
              </a:ext>
            </a:extLst>
          </p:cNvPr>
          <p:cNvSpPr>
            <a:spLocks noGrp="1"/>
          </p:cNvSpPr>
          <p:nvPr>
            <p:ph type="title" hasCustomPrompt="1"/>
          </p:nvPr>
        </p:nvSpPr>
        <p:spPr>
          <a:xfrm>
            <a:off x="768875" y="182403"/>
            <a:ext cx="10671048" cy="822960"/>
          </a:xfrm>
        </p:spPr>
        <p:txBody>
          <a:bodyPr/>
          <a:lstStyle>
            <a:lvl1pPr>
              <a:defRPr b="1" i="0">
                <a:solidFill>
                  <a:schemeClr val="tx1"/>
                </a:solidFill>
                <a:latin typeface="Oracle Sans Semi Bold" panose="020B0503020204020204" pitchFamily="34" charset="0"/>
                <a:cs typeface="Oracle Sans Semi Bold" panose="020B0503020204020204" pitchFamily="34" charset="0"/>
              </a:defRPr>
            </a:lvl1pPr>
          </a:lstStyle>
          <a:p>
            <a:r>
              <a:rPr lang="en-US"/>
              <a:t>Title</a:t>
            </a:r>
          </a:p>
        </p:txBody>
      </p:sp>
      <p:pic>
        <p:nvPicPr>
          <p:cNvPr id="5" name="Picture 4" descr="A black background with a flag&#10;&#10;Description automatically generated">
            <a:extLst>
              <a:ext uri="{FF2B5EF4-FFF2-40B4-BE49-F238E27FC236}">
                <a16:creationId xmlns:a16="http://schemas.microsoft.com/office/drawing/2014/main" id="{76CEB8BA-FCC7-E93D-66A0-407152034A39}"/>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l="75490" b="66888"/>
          <a:stretch/>
        </p:blipFill>
        <p:spPr>
          <a:xfrm>
            <a:off x="9986211" y="0"/>
            <a:ext cx="2205789" cy="1676400"/>
          </a:xfrm>
          <a:prstGeom prst="rect">
            <a:avLst/>
          </a:prstGeom>
        </p:spPr>
      </p:pic>
    </p:spTree>
    <p:extLst>
      <p:ext uri="{BB962C8B-B14F-4D97-AF65-F5344CB8AC3E}">
        <p14:creationId xmlns:p14="http://schemas.microsoft.com/office/powerpoint/2010/main" val="25318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ight - Numbered Outline 2 Column_Pillar">
    <p:bg>
      <p:bgRef idx="1001">
        <a:schemeClr val="bg2"/>
      </p:bgRef>
    </p:bg>
    <p:spTree>
      <p:nvGrpSpPr>
        <p:cNvPr id="1" name=""/>
        <p:cNvGrpSpPr/>
        <p:nvPr/>
      </p:nvGrpSpPr>
      <p:grpSpPr>
        <a:xfrm>
          <a:off x="0" y="0"/>
          <a:ext cx="0" cy="0"/>
          <a:chOff x="0" y="0"/>
          <a:chExt cx="0" cy="0"/>
        </a:xfrm>
      </p:grpSpPr>
      <p:pic>
        <p:nvPicPr>
          <p:cNvPr id="2" name="Picture 1" descr="A black background with a flag&#10;&#10;Description automatically generated">
            <a:extLst>
              <a:ext uri="{FF2B5EF4-FFF2-40B4-BE49-F238E27FC236}">
                <a16:creationId xmlns:a16="http://schemas.microsoft.com/office/drawing/2014/main" id="{83521324-482C-F52E-A5DA-ACF213963216}"/>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4645" b="70246"/>
          <a:stretch/>
        </p:blipFill>
        <p:spPr>
          <a:xfrm>
            <a:off x="9753600" y="0"/>
            <a:ext cx="2438400" cy="1609724"/>
          </a:xfrm>
          <a:prstGeom prst="rect">
            <a:avLst/>
          </a:prstGeom>
        </p:spPr>
      </p:pic>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b="0" i="0" dirty="0">
                <a:latin typeface="Oracle Sans" panose="020B0503020204020204" pitchFamily="34" charset="0"/>
              </a:defRPr>
            </a:lvl1pPr>
            <a:lvl2pPr marL="548640">
              <a:buClr>
                <a:schemeClr val="accent5"/>
              </a:buClr>
              <a:defRPr lang="en-US" b="0" i="0" dirty="0">
                <a:latin typeface="Oracle Sans" panose="020B0503020204020204" pitchFamily="34" charset="0"/>
              </a:defRPr>
            </a:lvl2pPr>
            <a:lvl3pPr marL="731520">
              <a:buClr>
                <a:schemeClr val="accent5"/>
              </a:buClr>
              <a:defRPr lang="en-US" dirty="0"/>
            </a:lvl3pPr>
            <a:lvl4pPr marL="914400">
              <a:buClr>
                <a:schemeClr val="accent5"/>
              </a:buClr>
              <a:defRPr lang="en-US" dirty="0"/>
            </a:lvl4pPr>
            <a:lvl5pPr marL="1097280">
              <a:buClr>
                <a:schemeClr val="accent5"/>
              </a:buCl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5"/>
              </a:buClr>
              <a:buFont typeface="+mj-lt"/>
              <a:buAutoNum type="arabicPeriod"/>
              <a:defRPr lang="en-US" b="0" i="0" dirty="0">
                <a:latin typeface="Oracle Sans" panose="020B0503020204020204" pitchFamily="34" charset="0"/>
              </a:defRPr>
            </a:lvl1pPr>
            <a:lvl2pPr marL="548640">
              <a:buClr>
                <a:schemeClr val="accent5"/>
              </a:buClr>
              <a:defRPr lang="en-US" b="0" i="0" dirty="0">
                <a:latin typeface="Oracle Sans" panose="020B0503020204020204" pitchFamily="34" charset="0"/>
              </a:defRPr>
            </a:lvl2pPr>
            <a:lvl3pPr marL="731520">
              <a:buClr>
                <a:schemeClr val="accent5"/>
              </a:buClr>
              <a:defRPr lang="en-US" dirty="0"/>
            </a:lvl3pPr>
            <a:lvl4pPr marL="914400">
              <a:buClr>
                <a:schemeClr val="accent5"/>
              </a:buClr>
              <a:defRPr lang="en-US" dirty="0"/>
            </a:lvl4pPr>
            <a:lvl5pPr marL="1097280">
              <a:buClr>
                <a:schemeClr val="accent5"/>
              </a:buCl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lvl1pPr>
              <a:defRPr b="0" i="0">
                <a:latin typeface="Oracle Sans" panose="020B0503020204020204" pitchFamily="34" charset="0"/>
              </a:defRPr>
            </a:lvl1pPr>
          </a:lstStyle>
          <a:p>
            <a:endParaRPr lang="en-US"/>
          </a:p>
        </p:txBody>
      </p:sp>
    </p:spTree>
    <p:extLst>
      <p:ext uri="{BB962C8B-B14F-4D97-AF65-F5344CB8AC3E}">
        <p14:creationId xmlns:p14="http://schemas.microsoft.com/office/powerpoint/2010/main" val="1435875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ark - Numbered Outline 2 Column_Pillar">
    <p:spTree>
      <p:nvGrpSpPr>
        <p:cNvPr id="1" name=""/>
        <p:cNvGrpSpPr/>
        <p:nvPr/>
      </p:nvGrpSpPr>
      <p:grpSpPr>
        <a:xfrm>
          <a:off x="0" y="0"/>
          <a:ext cx="0" cy="0"/>
          <a:chOff x="0" y="0"/>
          <a:chExt cx="0" cy="0"/>
        </a:xfrm>
      </p:grpSpPr>
      <p:pic>
        <p:nvPicPr>
          <p:cNvPr id="9" name="Picture 8" descr="A black background with a flag&#10;&#10;Description automatically generated">
            <a:extLst>
              <a:ext uri="{FF2B5EF4-FFF2-40B4-BE49-F238E27FC236}">
                <a16:creationId xmlns:a16="http://schemas.microsoft.com/office/drawing/2014/main" id="{C1618758-CE68-2106-1648-1ED22DD7FC99}"/>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4645" b="70246"/>
          <a:stretch/>
        </p:blipFill>
        <p:spPr>
          <a:xfrm>
            <a:off x="9753600" y="0"/>
            <a:ext cx="2438400" cy="1609724"/>
          </a:xfrm>
          <a:prstGeom prst="rect">
            <a:avLst/>
          </a:prstGeom>
        </p:spPr>
      </p:pic>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4"/>
              </a:buClr>
              <a:buFont typeface="+mj-lt"/>
              <a:buAutoNum type="arabicPeriod"/>
              <a:defRPr lang="en-US" b="0" i="0" dirty="0">
                <a:latin typeface="Oracle Sans" panose="020B0503020204020204" pitchFamily="34" charset="0"/>
              </a:defRPr>
            </a:lvl1pPr>
            <a:lvl2pPr marL="548640">
              <a:defRPr lang="en-US" b="0" i="0" dirty="0">
                <a:latin typeface="Oracle Sans" panose="020B0503020204020204" pitchFamily="34" charset="0"/>
              </a:defRPr>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A4E2576F-21A2-43DD-A5D5-93969065652E}"/>
              </a:ext>
            </a:extLst>
          </p:cNvPr>
          <p:cNvSpPr>
            <a:spLocks noGrp="1"/>
          </p:cNvSpPr>
          <p:nvPr>
            <p:ph type="body" sz="quarter" idx="48"/>
          </p:nvPr>
        </p:nvSpPr>
        <p:spPr>
          <a:xfrm>
            <a:off x="6371492" y="1609724"/>
            <a:ext cx="5084064" cy="4505325"/>
          </a:xfrm>
          <a:noFill/>
        </p:spPr>
        <p:txBody>
          <a:bodyPr vert="horz" lIns="0" tIns="0" rIns="0" bIns="0" rtlCol="0">
            <a:noAutofit/>
          </a:bodyPr>
          <a:lstStyle>
            <a:lvl1pPr marL="365125" indent="-365125">
              <a:buClr>
                <a:schemeClr val="accent4"/>
              </a:buClr>
              <a:buFont typeface="+mj-lt"/>
              <a:buAutoNum type="arabicPeriod"/>
              <a:defRPr lang="en-US" b="0" i="0" dirty="0">
                <a:latin typeface="Oracle Sans" panose="020B0503020204020204" pitchFamily="34" charset="0"/>
              </a:defRPr>
            </a:lvl1pPr>
            <a:lvl2pPr marL="548640">
              <a:defRPr lang="en-US" b="0" i="0" dirty="0">
                <a:latin typeface="Oracle Sans" panose="020B0503020204020204" pitchFamily="34" charset="0"/>
              </a:defRPr>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lvl1pPr>
              <a:defRPr b="0" i="0">
                <a:latin typeface="Oracle Sans" panose="020B0503020204020204" pitchFamily="34" charset="0"/>
              </a:defRPr>
            </a:lvl1pPr>
          </a:lstStyle>
          <a:p>
            <a:endParaRPr lang="en-US"/>
          </a:p>
        </p:txBody>
      </p:sp>
    </p:spTree>
    <p:extLst>
      <p:ext uri="{BB962C8B-B14F-4D97-AF65-F5344CB8AC3E}">
        <p14:creationId xmlns:p14="http://schemas.microsoft.com/office/powerpoint/2010/main" val="114552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ight - Title/Subtitle">
    <p:bg>
      <p:bgRef idx="1001">
        <a:schemeClr val="bg2"/>
      </p:bgRef>
    </p:bg>
    <p:spTree>
      <p:nvGrpSpPr>
        <p:cNvPr id="1" name=""/>
        <p:cNvGrpSpPr/>
        <p:nvPr/>
      </p:nvGrpSpPr>
      <p:grpSpPr>
        <a:xfrm>
          <a:off x="0" y="0"/>
          <a:ext cx="0" cy="0"/>
          <a:chOff x="0" y="0"/>
          <a:chExt cx="0" cy="0"/>
        </a:xfrm>
      </p:grpSpPr>
      <p:pic>
        <p:nvPicPr>
          <p:cNvPr id="8" name="Picture 7" descr="A black background with a flag&#10;&#10;Description automatically generated">
            <a:extLst>
              <a:ext uri="{FF2B5EF4-FFF2-40B4-BE49-F238E27FC236}">
                <a16:creationId xmlns:a16="http://schemas.microsoft.com/office/drawing/2014/main" id="{78674003-7898-D8F2-8142-C260F335BBDD}"/>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3590" b="72222"/>
          <a:stretch/>
        </p:blipFill>
        <p:spPr>
          <a:xfrm>
            <a:off x="9616338" y="0"/>
            <a:ext cx="2575662" cy="1523999"/>
          </a:xfrm>
          <a:prstGeom prst="rect">
            <a:avLst/>
          </a:prstGeom>
        </p:spPr>
      </p:pic>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lvl1pPr>
              <a:defRPr b="0" i="0">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3357283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ark - Title_Pillar">
    <p:spTree>
      <p:nvGrpSpPr>
        <p:cNvPr id="1" name=""/>
        <p:cNvGrpSpPr/>
        <p:nvPr/>
      </p:nvGrpSpPr>
      <p:grpSpPr>
        <a:xfrm>
          <a:off x="0" y="0"/>
          <a:ext cx="0" cy="0"/>
          <a:chOff x="0" y="0"/>
          <a:chExt cx="0" cy="0"/>
        </a:xfrm>
      </p:grpSpPr>
      <p:pic>
        <p:nvPicPr>
          <p:cNvPr id="6" name="Light Blue Blur" descr="A black and green background&#10;&#10;Description automatically generated">
            <a:extLst>
              <a:ext uri="{FF2B5EF4-FFF2-40B4-BE49-F238E27FC236}">
                <a16:creationId xmlns:a16="http://schemas.microsoft.com/office/drawing/2014/main" id="{0FC531C4-445F-BCD6-F79F-1AF83BC9473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717030" y="-1"/>
            <a:ext cx="9474970" cy="4882889"/>
          </a:xfrm>
          <a:prstGeom prst="rect">
            <a:avLst/>
          </a:prstGeom>
        </p:spPr>
      </p:pic>
      <p:pic>
        <p:nvPicPr>
          <p:cNvPr id="4" name="Picture 3" descr="A cartoon of a person with a pink hat&#10;&#10;Description automatically generated with medium confidence">
            <a:extLst>
              <a:ext uri="{FF2B5EF4-FFF2-40B4-BE49-F238E27FC236}">
                <a16:creationId xmlns:a16="http://schemas.microsoft.com/office/drawing/2014/main" id="{727978C2-B8BC-BA58-2180-7FFC3500412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bwMode="invGray">
          <a:xfrm>
            <a:off x="944949" y="1132368"/>
            <a:ext cx="1524893" cy="320039"/>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30" y="4544568"/>
            <a:ext cx="5077970" cy="266291"/>
          </a:xfrm>
          <a:prstGeom prst="rect">
            <a:avLst/>
          </a:prstGeom>
          <a:noFill/>
        </p:spPr>
        <p:txBody>
          <a:bodyPr>
            <a:noAutofit/>
          </a:bodyPr>
          <a:lstStyle>
            <a:lvl1pPr>
              <a:defRPr b="0" i="0">
                <a:latin typeface="Oracle Sans" panose="020B0503020204020204" pitchFamily="34" charset="0"/>
              </a:defRPr>
            </a:lvl1pPr>
          </a:lstStyle>
          <a:p>
            <a:pPr lvl="0"/>
            <a:r>
              <a:rPr lang="en-US"/>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30" y="4882896"/>
            <a:ext cx="5077970" cy="895181"/>
          </a:xfrm>
          <a:prstGeom prst="rect">
            <a:avLst/>
          </a:prstGeom>
          <a:noFill/>
        </p:spPr>
        <p:txBody>
          <a:bodyPr>
            <a:noAutofit/>
          </a:bodyPr>
          <a:lstStyle>
            <a:lvl1pPr>
              <a:defRPr b="0" i="0">
                <a:latin typeface="Oracle Sans" panose="020B0503020204020204" pitchFamily="34" charset="0"/>
              </a:defRPr>
            </a:lvl1pPr>
          </a:lstStyle>
          <a:p>
            <a:pPr lvl="0"/>
            <a:r>
              <a:rPr lang="en-US"/>
              <a:t>Presenter’s Title</a:t>
            </a:r>
          </a:p>
          <a:p>
            <a:pPr lvl="0"/>
            <a:r>
              <a:rPr lang="en-US"/>
              <a:t>Organization, Division or Business Unit</a:t>
            </a:r>
          </a:p>
          <a:p>
            <a:pPr lvl="0"/>
            <a:r>
              <a:rPr lang="en-US"/>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24" name="Title">
            <a:extLst>
              <a:ext uri="{FF2B5EF4-FFF2-40B4-BE49-F238E27FC236}">
                <a16:creationId xmlns:a16="http://schemas.microsoft.com/office/drawing/2014/main" id="{461BB5F1-8825-7944-96EB-8445317513F5}"/>
              </a:ext>
            </a:extLst>
          </p:cNvPr>
          <p:cNvSpPr>
            <a:spLocks noGrp="1" noRot="1" noMove="1" noResize="1" noEditPoints="1" noAdjustHandles="1" noChangeArrowheads="1" noChangeShapeType="1"/>
          </p:cNvSpPr>
          <p:nvPr>
            <p:ph type="ctrTitle" hasCustomPrompt="1"/>
          </p:nvPr>
        </p:nvSpPr>
        <p:spPr>
          <a:xfrm>
            <a:off x="1018030" y="2148840"/>
            <a:ext cx="6678170"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a:t>Title (up to two lines) </a:t>
            </a:r>
            <a:br>
              <a:rPr lang="en-US"/>
            </a:br>
            <a:r>
              <a:rPr lang="en-US"/>
              <a:t>Georgia Regular 40pt</a:t>
            </a:r>
          </a:p>
        </p:txBody>
      </p:sp>
      <p:sp>
        <p:nvSpPr>
          <p:cNvPr id="25" name="Subhead">
            <a:extLst>
              <a:ext uri="{FF2B5EF4-FFF2-40B4-BE49-F238E27FC236}">
                <a16:creationId xmlns:a16="http://schemas.microsoft.com/office/drawing/2014/main" id="{DE85AE1C-733D-7244-A6DA-C3ADBC76ED0C}"/>
              </a:ext>
            </a:extLst>
          </p:cNvPr>
          <p:cNvSpPr>
            <a:spLocks noGrp="1" noRot="1" noMove="1" noResize="1" noEditPoints="1" noAdjustHandles="1" noChangeArrowheads="1" noChangeShapeType="1"/>
          </p:cNvSpPr>
          <p:nvPr>
            <p:ph type="body" sz="quarter" idx="33" hasCustomPrompt="1"/>
          </p:nvPr>
        </p:nvSpPr>
        <p:spPr>
          <a:xfrm>
            <a:off x="1018030" y="3519553"/>
            <a:ext cx="6678170" cy="341247"/>
          </a:xfrm>
          <a:prstGeom prst="rect">
            <a:avLst/>
          </a:prstGeom>
          <a:noFill/>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Subhead goes here on one line.</a:t>
            </a:r>
          </a:p>
        </p:txBody>
      </p:sp>
      <p:sp>
        <p:nvSpPr>
          <p:cNvPr id="3" name="v1.6-SN-FeildEventsBase" hidden="1">
            <a:extLst>
              <a:ext uri="{FF2B5EF4-FFF2-40B4-BE49-F238E27FC236}">
                <a16:creationId xmlns:a16="http://schemas.microsoft.com/office/drawing/2014/main" id="{03B520C1-908F-B9DC-C226-891452B114EE}"/>
              </a:ext>
            </a:extLst>
          </p:cNvPr>
          <p:cNvSpPr txBox="1">
            <a:spLocks noGrp="1" noRot="1" noMove="1" noResize="1" noEditPoints="1" noAdjustHandles="1" noChangeArrowheads="1" noChangeShapeType="1"/>
          </p:cNvSpPr>
          <p:nvPr/>
        </p:nvSpPr>
        <p:spPr>
          <a:xfrm>
            <a:off x="1018030" y="6400800"/>
            <a:ext cx="1877570" cy="215444"/>
          </a:xfrm>
          <a:prstGeom prst="rect">
            <a:avLst/>
          </a:prstGeom>
          <a:noFill/>
        </p:spPr>
        <p:txBody>
          <a:bodyPr wrap="square">
            <a:spAutoFit/>
          </a:bodyPr>
          <a:lstStyle/>
          <a:p>
            <a:r>
              <a:rPr lang="en-US" sz="800">
                <a:noFill/>
              </a:rPr>
              <a:t>Template V1.6 | May 17 2024</a:t>
            </a:r>
          </a:p>
        </p:txBody>
      </p:sp>
    </p:spTree>
    <p:extLst>
      <p:ext uri="{BB962C8B-B14F-4D97-AF65-F5344CB8AC3E}">
        <p14:creationId xmlns:p14="http://schemas.microsoft.com/office/powerpoint/2010/main" val="205411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ark - Title/Subtitle">
    <p:spTree>
      <p:nvGrpSpPr>
        <p:cNvPr id="1" name=""/>
        <p:cNvGrpSpPr/>
        <p:nvPr/>
      </p:nvGrpSpPr>
      <p:grpSpPr>
        <a:xfrm>
          <a:off x="0" y="0"/>
          <a:ext cx="0" cy="0"/>
          <a:chOff x="0" y="0"/>
          <a:chExt cx="0" cy="0"/>
        </a:xfrm>
      </p:grpSpPr>
      <p:pic>
        <p:nvPicPr>
          <p:cNvPr id="7" name="Picture 6" descr="A black background with a flag&#10;&#10;Description automatically generated">
            <a:extLst>
              <a:ext uri="{FF2B5EF4-FFF2-40B4-BE49-F238E27FC236}">
                <a16:creationId xmlns:a16="http://schemas.microsoft.com/office/drawing/2014/main" id="{A5832D5D-94E3-A93C-4C02-E56BB1B2E2A1}"/>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3590" b="58333"/>
          <a:stretch/>
        </p:blipFill>
        <p:spPr>
          <a:xfrm>
            <a:off x="9616338" y="0"/>
            <a:ext cx="2575662" cy="2286000"/>
          </a:xfrm>
          <a:prstGeom prst="rect">
            <a:avLst/>
          </a:prstGeom>
        </p:spPr>
      </p:pic>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a:t>Subtitle</a:t>
            </a:r>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lvl1pPr>
              <a:defRPr b="0" i="0">
                <a:solidFill>
                  <a:srgbClr val="AEA8A2"/>
                </a:solidFill>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2253314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 Illustration_Light_Pillar">
    <p:bg>
      <p:bgRef idx="1001">
        <a:schemeClr val="bg2"/>
      </p:bgRef>
    </p:bg>
    <p:spTree>
      <p:nvGrpSpPr>
        <p:cNvPr id="1" name=""/>
        <p:cNvGrpSpPr/>
        <p:nvPr/>
      </p:nvGrpSpPr>
      <p:grpSpPr>
        <a:xfrm>
          <a:off x="0" y="0"/>
          <a:ext cx="0" cy="0"/>
          <a:chOff x="0" y="0"/>
          <a:chExt cx="0" cy="0"/>
        </a:xfrm>
      </p:grpSpPr>
      <p:pic>
        <p:nvPicPr>
          <p:cNvPr id="4" name="Picture 3" descr="A black background with a black circle&#10;&#10;Description automatically generated with medium confidence">
            <a:extLst>
              <a:ext uri="{FF2B5EF4-FFF2-40B4-BE49-F238E27FC236}">
                <a16:creationId xmlns:a16="http://schemas.microsoft.com/office/drawing/2014/main" id="{7A3EC6E5-4ABE-479A-8A5C-80BBA8495320}"/>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69645" t="24205" b="11813"/>
          <a:stretch/>
        </p:blipFill>
        <p:spPr>
          <a:xfrm>
            <a:off x="4419600" y="0"/>
            <a:ext cx="1687851" cy="2001167"/>
          </a:xfrm>
          <a:prstGeom prst="rect">
            <a:avLst/>
          </a:prstGeom>
        </p:spPr>
      </p:pic>
      <p:sp>
        <p:nvSpPr>
          <p:cNvPr id="19" name="Title 1">
            <a:extLst>
              <a:ext uri="{FF2B5EF4-FFF2-40B4-BE49-F238E27FC236}">
                <a16:creationId xmlns:a16="http://schemas.microsoft.com/office/drawing/2014/main" id="{C0384889-0D44-4623-9E36-973C30CA8FFC}"/>
              </a:ext>
            </a:extLst>
          </p:cNvPr>
          <p:cNvSpPr>
            <a:spLocks noGrp="1"/>
          </p:cNvSpPr>
          <p:nvPr>
            <p:ph type="title" hasCustomPrompt="1"/>
          </p:nvPr>
        </p:nvSpPr>
        <p:spPr>
          <a:xfrm>
            <a:off x="768875" y="182403"/>
            <a:ext cx="475846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874"/>
            <a:ext cx="4762530" cy="720907"/>
          </a:xfrm>
          <a:prstGeom prst="rect">
            <a:avLst/>
          </a:prstGeom>
        </p:spPr>
        <p:txBody>
          <a:bodyPr lIns="0" tIns="0" rIns="0" bIns="0"/>
          <a:lstStyle>
            <a:lvl1pPr algn="l">
              <a:lnSpc>
                <a:spcPts val="1880"/>
              </a:lnSpc>
              <a:defRPr sz="1400" b="0" i="0">
                <a:solidFill>
                  <a:srgbClr val="36293C"/>
                </a:solidFill>
                <a:latin typeface="Oracle Sans" panose="020B0503020204020204" pitchFamily="34" charset="0"/>
                <a:cs typeface="Oracle Sans" panose="020B05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Ut </a:t>
            </a:r>
            <a:r>
              <a:rPr lang="en-IN" err="1"/>
              <a:t>enim</a:t>
            </a:r>
            <a:r>
              <a:rPr lang="en-IN"/>
              <a:t> ad minim </a:t>
            </a:r>
            <a:r>
              <a:rPr lang="en-IN" err="1"/>
              <a:t>veniam</a:t>
            </a:r>
            <a:r>
              <a:rPr lang="en-IN"/>
              <a:t>, </a:t>
            </a:r>
            <a:r>
              <a:rPr lang="en-IN" err="1"/>
              <a:t>quis</a:t>
            </a:r>
            <a:r>
              <a:rPr lang="en-IN"/>
              <a:t> </a:t>
            </a:r>
            <a:r>
              <a:rPr lang="en-IN" err="1"/>
              <a:t>nostrud</a:t>
            </a:r>
            <a:r>
              <a:rPr lang="en-IN"/>
              <a:t>.</a:t>
            </a:r>
            <a:endParaRPr lang="en-US"/>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Ut </a:t>
            </a:r>
            <a:r>
              <a:rPr lang="en-IN" err="1"/>
              <a:t>enim</a:t>
            </a:r>
            <a:r>
              <a:rPr lang="en-IN"/>
              <a:t> ad minim </a:t>
            </a:r>
            <a:r>
              <a:rPr lang="en-IN" err="1"/>
              <a:t>veniam</a:t>
            </a:r>
            <a:r>
              <a:rPr lang="en-IN"/>
              <a:t>, </a:t>
            </a:r>
            <a:r>
              <a:rPr lang="en-IN" err="1"/>
              <a:t>quis</a:t>
            </a:r>
            <a:r>
              <a:rPr lang="en-IN"/>
              <a:t> </a:t>
            </a:r>
            <a:r>
              <a:rPr lang="en-IN" err="1"/>
              <a:t>nostrud</a:t>
            </a:r>
            <a:r>
              <a:rPr lang="en-IN"/>
              <a:t>.</a:t>
            </a:r>
            <a:endParaRPr lang="en-US"/>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Ut </a:t>
            </a:r>
            <a:r>
              <a:rPr lang="en-IN" err="1"/>
              <a:t>enim</a:t>
            </a:r>
            <a:r>
              <a:rPr lang="en-IN"/>
              <a:t> ad minim </a:t>
            </a:r>
            <a:r>
              <a:rPr lang="en-IN" err="1"/>
              <a:t>veniam</a:t>
            </a:r>
            <a:r>
              <a:rPr lang="en-IN"/>
              <a:t>, </a:t>
            </a:r>
            <a:r>
              <a:rPr lang="en-IN" err="1"/>
              <a:t>quis</a:t>
            </a:r>
            <a:r>
              <a:rPr lang="en-IN"/>
              <a:t> </a:t>
            </a:r>
            <a:r>
              <a:rPr lang="en-IN" err="1"/>
              <a:t>nostrud</a:t>
            </a:r>
            <a:r>
              <a:rPr lang="en-IN"/>
              <a:t>.</a:t>
            </a:r>
            <a:endParaRPr lang="en-US"/>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chemeClr val="accent5"/>
              </a:buClr>
              <a:buFont typeface="Arial" panose="020B0604020202020204" pitchFamily="34" charset="0"/>
              <a:buChar char="•"/>
              <a:tabLst/>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rgbClr val="36293C"/>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Ut </a:t>
            </a:r>
            <a:r>
              <a:rPr lang="en-IN" err="1"/>
              <a:t>enim</a:t>
            </a:r>
            <a:r>
              <a:rPr lang="en-IN"/>
              <a:t> ad minim </a:t>
            </a:r>
            <a:r>
              <a:rPr lang="en-IN" err="1"/>
              <a:t>veniam</a:t>
            </a:r>
            <a:r>
              <a:rPr lang="en-IN"/>
              <a:t>, </a:t>
            </a:r>
            <a:r>
              <a:rPr lang="en-IN" err="1"/>
              <a:t>quis</a:t>
            </a:r>
            <a:r>
              <a:rPr lang="en-IN"/>
              <a:t> </a:t>
            </a:r>
            <a:r>
              <a:rPr lang="en-IN" err="1"/>
              <a:t>nostrud</a:t>
            </a:r>
            <a:r>
              <a:rPr lang="en-IN"/>
              <a:t>.</a:t>
            </a:r>
            <a:endParaRPr lang="en-US"/>
          </a:p>
        </p:txBody>
      </p:sp>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a:t>Click icon to add illustration</a:t>
            </a:r>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lvl1pPr>
              <a:defRPr b="0" i="0">
                <a:latin typeface="Oracle Sans" panose="020B0503020204020204" pitchFamily="34" charset="0"/>
              </a:defRPr>
            </a:lvl1pPr>
          </a:lstStyle>
          <a:p>
            <a:endParaRPr lang="en-US"/>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pic>
        <p:nvPicPr>
          <p:cNvPr id="16" name="OTag">
            <a:extLst>
              <a:ext uri="{FF2B5EF4-FFF2-40B4-BE49-F238E27FC236}">
                <a16:creationId xmlns:a16="http://schemas.microsoft.com/office/drawing/2014/main" id="{05CE54E3-7A14-438F-A3D2-0293606168A4}"/>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45387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 Illustration_Bark">
    <p:spTree>
      <p:nvGrpSpPr>
        <p:cNvPr id="1" name=""/>
        <p:cNvGrpSpPr/>
        <p:nvPr/>
      </p:nvGrpSpPr>
      <p:grpSpPr>
        <a:xfrm>
          <a:off x="0" y="0"/>
          <a:ext cx="0" cy="0"/>
          <a:chOff x="0" y="0"/>
          <a:chExt cx="0" cy="0"/>
        </a:xfrm>
      </p:grpSpPr>
      <p:pic>
        <p:nvPicPr>
          <p:cNvPr id="2" name="Picture 1" descr="A black background with a black circle&#10;&#10;Description automatically generated with medium confidence">
            <a:extLst>
              <a:ext uri="{FF2B5EF4-FFF2-40B4-BE49-F238E27FC236}">
                <a16:creationId xmlns:a16="http://schemas.microsoft.com/office/drawing/2014/main" id="{FCB6044F-EF1C-F541-5E61-3A609040665E}"/>
              </a:ext>
            </a:extLst>
          </p:cNvPr>
          <p:cNvPicPr>
            <a:picLocks noChangeAspect="1"/>
          </p:cNvPicPr>
          <p:nvPr/>
        </p:nvPicPr>
        <p:blipFill rotWithShape="1">
          <a:blip r:embed="rId2">
            <a:extLst>
              <a:ext uri="{28A0092B-C50C-407E-A947-70E740481C1C}">
                <a14:useLocalDpi xmlns:a14="http://schemas.microsoft.com/office/drawing/2010/main" val="0"/>
              </a:ext>
            </a:extLst>
          </a:blip>
          <a:srcRect l="69645" t="24205" b="11813"/>
          <a:stretch/>
        </p:blipFill>
        <p:spPr>
          <a:xfrm>
            <a:off x="4419600" y="0"/>
            <a:ext cx="1687851" cy="2001167"/>
          </a:xfrm>
          <a:prstGeom prst="rect">
            <a:avLst/>
          </a:prstGeom>
        </p:spPr>
      </p:pic>
      <p:sp>
        <p:nvSpPr>
          <p:cNvPr id="18" name="Picture Placeholder 17">
            <a:extLst>
              <a:ext uri="{FF2B5EF4-FFF2-40B4-BE49-F238E27FC236}">
                <a16:creationId xmlns:a16="http://schemas.microsoft.com/office/drawing/2014/main" id="{BB55E146-CDC2-714E-AEDA-21D37E508E28}"/>
              </a:ext>
            </a:extLst>
          </p:cNvPr>
          <p:cNvSpPr>
            <a:spLocks noGrp="1"/>
          </p:cNvSpPr>
          <p:nvPr>
            <p:ph type="pic" sz="quarter" idx="11" hasCustomPrompt="1"/>
          </p:nvPr>
        </p:nvSpPr>
        <p:spPr>
          <a:xfrm>
            <a:off x="6096000" y="0"/>
            <a:ext cx="6096000" cy="6858000"/>
          </a:xfrm>
          <a:solidFill>
            <a:schemeClr val="accent2"/>
          </a:solidFill>
        </p:spPr>
        <p:txBody>
          <a:bodyPr lIns="72000" tIns="72000" rIns="0"/>
          <a:lstStyle>
            <a:lvl1pPr>
              <a:defRPr sz="1400" b="0" i="0">
                <a:solidFill>
                  <a:srgbClr val="36293C"/>
                </a:solidFill>
                <a:latin typeface="Oracle Sans Light" panose="020B0403020204020204" pitchFamily="34" charset="0"/>
                <a:cs typeface="Oracle Sans Light" panose="020B0403020204020204" pitchFamily="34" charset="0"/>
              </a:defRPr>
            </a:lvl1pPr>
          </a:lstStyle>
          <a:p>
            <a:r>
              <a:rPr lang="en-US"/>
              <a:t>Click icon to add illustration</a:t>
            </a:r>
          </a:p>
        </p:txBody>
      </p:sp>
      <p:sp>
        <p:nvSpPr>
          <p:cNvPr id="23" name="Title 1">
            <a:extLst>
              <a:ext uri="{FF2B5EF4-FFF2-40B4-BE49-F238E27FC236}">
                <a16:creationId xmlns:a16="http://schemas.microsoft.com/office/drawing/2014/main" id="{8A0A7166-96D6-457B-8CE6-21491B0153C5}"/>
              </a:ext>
            </a:extLst>
          </p:cNvPr>
          <p:cNvSpPr>
            <a:spLocks noGrp="1"/>
          </p:cNvSpPr>
          <p:nvPr>
            <p:ph type="title" hasCustomPrompt="1"/>
          </p:nvPr>
        </p:nvSpPr>
        <p:spPr>
          <a:xfrm>
            <a:off x="768875" y="182403"/>
            <a:ext cx="475846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20" name="Text Placeholder 21">
            <a:extLst>
              <a:ext uri="{FF2B5EF4-FFF2-40B4-BE49-F238E27FC236}">
                <a16:creationId xmlns:a16="http://schemas.microsoft.com/office/drawing/2014/main" id="{5FFA19F3-F0DE-904F-A1EB-1E14E01C018F}"/>
              </a:ext>
            </a:extLst>
          </p:cNvPr>
          <p:cNvSpPr>
            <a:spLocks noGrp="1"/>
          </p:cNvSpPr>
          <p:nvPr>
            <p:ph type="body" sz="quarter" idx="35" hasCustomPrompt="1"/>
          </p:nvPr>
        </p:nvSpPr>
        <p:spPr>
          <a:xfrm>
            <a:off x="738121" y="1737360"/>
            <a:ext cx="4762530" cy="720907"/>
          </a:xfrm>
          <a:prstGeom prst="rect">
            <a:avLst/>
          </a:prstGeom>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Ut </a:t>
            </a:r>
            <a:r>
              <a:rPr lang="en-IN" err="1"/>
              <a:t>enim</a:t>
            </a:r>
            <a:r>
              <a:rPr lang="en-IN"/>
              <a:t> ad minim </a:t>
            </a:r>
            <a:r>
              <a:rPr lang="en-IN" err="1"/>
              <a:t>veniam</a:t>
            </a:r>
            <a:r>
              <a:rPr lang="en-IN"/>
              <a:t>, </a:t>
            </a:r>
            <a:r>
              <a:rPr lang="en-IN" err="1"/>
              <a:t>quis</a:t>
            </a:r>
            <a:r>
              <a:rPr lang="en-IN"/>
              <a:t> </a:t>
            </a:r>
            <a:r>
              <a:rPr lang="en-IN" err="1"/>
              <a:t>nostrud</a:t>
            </a:r>
            <a:r>
              <a:rPr lang="en-IN"/>
              <a:t>.</a:t>
            </a:r>
            <a:endParaRPr lang="en-US"/>
          </a:p>
        </p:txBody>
      </p:sp>
      <p:sp>
        <p:nvSpPr>
          <p:cNvPr id="26" name="Text Placeholder 21">
            <a:extLst>
              <a:ext uri="{FF2B5EF4-FFF2-40B4-BE49-F238E27FC236}">
                <a16:creationId xmlns:a16="http://schemas.microsoft.com/office/drawing/2014/main" id="{57757A24-B32C-B04D-9BA0-AD7C02A73754}"/>
              </a:ext>
            </a:extLst>
          </p:cNvPr>
          <p:cNvSpPr>
            <a:spLocks noGrp="1"/>
          </p:cNvSpPr>
          <p:nvPr>
            <p:ph type="body" sz="quarter" idx="32" hasCustomPrompt="1"/>
          </p:nvPr>
        </p:nvSpPr>
        <p:spPr>
          <a:xfrm>
            <a:off x="738120" y="2690711"/>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0" i="0">
                <a:solidFill>
                  <a:srgbClr val="FACD62"/>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22" name="Text Placeholder 21">
            <a:extLst>
              <a:ext uri="{FF2B5EF4-FFF2-40B4-BE49-F238E27FC236}">
                <a16:creationId xmlns:a16="http://schemas.microsoft.com/office/drawing/2014/main" id="{DBAD9E94-7A74-A34C-A552-EE0B94D10A1D}"/>
              </a:ext>
            </a:extLst>
          </p:cNvPr>
          <p:cNvSpPr>
            <a:spLocks noGrp="1"/>
          </p:cNvSpPr>
          <p:nvPr>
            <p:ph type="body" sz="quarter" idx="31" hasCustomPrompt="1"/>
          </p:nvPr>
        </p:nvSpPr>
        <p:spPr>
          <a:xfrm>
            <a:off x="738121" y="293264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Ut </a:t>
            </a:r>
            <a:r>
              <a:rPr lang="en-IN" err="1"/>
              <a:t>enim</a:t>
            </a:r>
            <a:r>
              <a:rPr lang="en-IN"/>
              <a:t> ad minim </a:t>
            </a:r>
            <a:r>
              <a:rPr lang="en-IN" err="1"/>
              <a:t>veniam</a:t>
            </a:r>
            <a:r>
              <a:rPr lang="en-IN"/>
              <a:t>, </a:t>
            </a:r>
            <a:r>
              <a:rPr lang="en-IN" err="1"/>
              <a:t>quis</a:t>
            </a:r>
            <a:r>
              <a:rPr lang="en-IN"/>
              <a:t> </a:t>
            </a:r>
            <a:r>
              <a:rPr lang="en-IN" err="1"/>
              <a:t>nostrud</a:t>
            </a:r>
            <a:r>
              <a:rPr lang="en-IN"/>
              <a:t>.</a:t>
            </a:r>
            <a:endParaRPr lang="en-US"/>
          </a:p>
        </p:txBody>
      </p:sp>
      <p:sp>
        <p:nvSpPr>
          <p:cNvPr id="27" name="Text Placeholder 21">
            <a:extLst>
              <a:ext uri="{FF2B5EF4-FFF2-40B4-BE49-F238E27FC236}">
                <a16:creationId xmlns:a16="http://schemas.microsoft.com/office/drawing/2014/main" id="{5E18D9EF-730F-E743-A97F-C6E404C510BC}"/>
              </a:ext>
            </a:extLst>
          </p:cNvPr>
          <p:cNvSpPr>
            <a:spLocks noGrp="1"/>
          </p:cNvSpPr>
          <p:nvPr>
            <p:ph type="body" sz="quarter" idx="38" hasCustomPrompt="1"/>
          </p:nvPr>
        </p:nvSpPr>
        <p:spPr>
          <a:xfrm>
            <a:off x="738120" y="3801890"/>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0" i="0">
                <a:solidFill>
                  <a:srgbClr val="FACD62"/>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24" name="Text Placeholder 21">
            <a:extLst>
              <a:ext uri="{FF2B5EF4-FFF2-40B4-BE49-F238E27FC236}">
                <a16:creationId xmlns:a16="http://schemas.microsoft.com/office/drawing/2014/main" id="{9C359B9B-D2DA-FB4B-AAAD-6CFFD8E46CFA}"/>
              </a:ext>
            </a:extLst>
          </p:cNvPr>
          <p:cNvSpPr>
            <a:spLocks noGrp="1"/>
          </p:cNvSpPr>
          <p:nvPr>
            <p:ph type="body" sz="quarter" idx="36" hasCustomPrompt="1"/>
          </p:nvPr>
        </p:nvSpPr>
        <p:spPr>
          <a:xfrm>
            <a:off x="738121" y="4041610"/>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Ut </a:t>
            </a:r>
            <a:r>
              <a:rPr lang="en-IN" err="1"/>
              <a:t>enim</a:t>
            </a:r>
            <a:r>
              <a:rPr lang="en-IN"/>
              <a:t> ad minim </a:t>
            </a:r>
            <a:r>
              <a:rPr lang="en-IN" err="1"/>
              <a:t>veniam</a:t>
            </a:r>
            <a:r>
              <a:rPr lang="en-IN"/>
              <a:t>, </a:t>
            </a:r>
            <a:r>
              <a:rPr lang="en-IN" err="1"/>
              <a:t>quis</a:t>
            </a:r>
            <a:r>
              <a:rPr lang="en-IN"/>
              <a:t> </a:t>
            </a:r>
            <a:r>
              <a:rPr lang="en-IN" err="1"/>
              <a:t>nostrud</a:t>
            </a:r>
            <a:r>
              <a:rPr lang="en-IN"/>
              <a:t>.</a:t>
            </a:r>
            <a:endParaRPr lang="en-US"/>
          </a:p>
        </p:txBody>
      </p:sp>
      <p:sp>
        <p:nvSpPr>
          <p:cNvPr id="28" name="Text Placeholder 21">
            <a:extLst>
              <a:ext uri="{FF2B5EF4-FFF2-40B4-BE49-F238E27FC236}">
                <a16:creationId xmlns:a16="http://schemas.microsoft.com/office/drawing/2014/main" id="{705E9678-4AE2-9B4E-BFE6-764DF0EF5D48}"/>
              </a:ext>
            </a:extLst>
          </p:cNvPr>
          <p:cNvSpPr>
            <a:spLocks noGrp="1"/>
          </p:cNvSpPr>
          <p:nvPr>
            <p:ph type="body" sz="quarter" idx="39" hasCustomPrompt="1"/>
          </p:nvPr>
        </p:nvSpPr>
        <p:spPr>
          <a:xfrm>
            <a:off x="738120" y="4856833"/>
            <a:ext cx="4762532" cy="162478"/>
          </a:xfrm>
          <a:prstGeom prst="rect">
            <a:avLst/>
          </a:prstGeom>
        </p:spPr>
        <p:txBody>
          <a:bodyPr lIns="0" tIns="0" rIns="0" bIns="0"/>
          <a:lstStyle>
            <a:lvl1pPr marL="180975" indent="-180975" algn="l">
              <a:spcAft>
                <a:spcPts val="600"/>
              </a:spcAft>
              <a:buClr>
                <a:srgbClr val="FACD62"/>
              </a:buClr>
              <a:buFont typeface="Arial" panose="020B0604020202020204" pitchFamily="34" charset="0"/>
              <a:buChar char="•"/>
              <a:tabLst/>
              <a:defRPr sz="1400" b="0" i="0">
                <a:solidFill>
                  <a:srgbClr val="FACD62"/>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25" name="Text Placeholder 21">
            <a:extLst>
              <a:ext uri="{FF2B5EF4-FFF2-40B4-BE49-F238E27FC236}">
                <a16:creationId xmlns:a16="http://schemas.microsoft.com/office/drawing/2014/main" id="{7AAF4629-1659-1848-BBE3-0D9BF0259D97}"/>
              </a:ext>
            </a:extLst>
          </p:cNvPr>
          <p:cNvSpPr>
            <a:spLocks noGrp="1"/>
          </p:cNvSpPr>
          <p:nvPr>
            <p:ph type="body" sz="quarter" idx="37" hasCustomPrompt="1"/>
          </p:nvPr>
        </p:nvSpPr>
        <p:spPr>
          <a:xfrm>
            <a:off x="738121" y="5096553"/>
            <a:ext cx="4762530" cy="606635"/>
          </a:xfrm>
          <a:prstGeom prst="rect">
            <a:avLst/>
          </a:prstGeom>
        </p:spPr>
        <p:txBody>
          <a:bodyPr lIns="180000" tIns="0" rIns="0" bIns="0"/>
          <a:lstStyle>
            <a:lvl1pPr algn="l">
              <a:lnSpc>
                <a:spcPts val="1680"/>
              </a:lnSpc>
              <a:defRPr sz="1200" b="0" i="0">
                <a:solidFill>
                  <a:schemeClr val="tx1"/>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Ut </a:t>
            </a:r>
            <a:r>
              <a:rPr lang="en-IN" err="1"/>
              <a:t>enim</a:t>
            </a:r>
            <a:r>
              <a:rPr lang="en-IN"/>
              <a:t> ad minim </a:t>
            </a:r>
            <a:r>
              <a:rPr lang="en-IN" err="1"/>
              <a:t>veniam</a:t>
            </a:r>
            <a:r>
              <a:rPr lang="en-IN"/>
              <a:t>, </a:t>
            </a:r>
            <a:r>
              <a:rPr lang="en-IN" err="1"/>
              <a:t>quis</a:t>
            </a:r>
            <a:r>
              <a:rPr lang="en-IN"/>
              <a:t> </a:t>
            </a:r>
            <a:r>
              <a:rPr lang="en-IN" err="1"/>
              <a:t>nostrud</a:t>
            </a:r>
            <a:r>
              <a:rPr lang="en-IN"/>
              <a:t>.</a:t>
            </a:r>
            <a:endParaRPr lang="en-US"/>
          </a:p>
        </p:txBody>
      </p:sp>
      <p:sp>
        <p:nvSpPr>
          <p:cNvPr id="11" name="Date Placeholder 2">
            <a:extLst>
              <a:ext uri="{FF2B5EF4-FFF2-40B4-BE49-F238E27FC236}">
                <a16:creationId xmlns:a16="http://schemas.microsoft.com/office/drawing/2014/main" id="{02FE86E8-3569-AB4A-8466-3E28B967F19F}"/>
              </a:ext>
            </a:extLst>
          </p:cNvPr>
          <p:cNvSpPr>
            <a:spLocks noGrp="1"/>
          </p:cNvSpPr>
          <p:nvPr>
            <p:ph type="dt" sz="half" idx="10"/>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
        <p:nvSpPr>
          <p:cNvPr id="12" name="Footer Placeholder 3">
            <a:extLst>
              <a:ext uri="{FF2B5EF4-FFF2-40B4-BE49-F238E27FC236}">
                <a16:creationId xmlns:a16="http://schemas.microsoft.com/office/drawing/2014/main" id="{16D85CB2-6462-FA46-B7E7-A716A17CA5ED}"/>
              </a:ext>
            </a:extLst>
          </p:cNvPr>
          <p:cNvSpPr>
            <a:spLocks noGrp="1"/>
          </p:cNvSpPr>
          <p:nvPr>
            <p:ph type="ftr" sz="quarter" idx="33"/>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14" name="Slide Number Placeholder 4">
            <a:extLst>
              <a:ext uri="{FF2B5EF4-FFF2-40B4-BE49-F238E27FC236}">
                <a16:creationId xmlns:a16="http://schemas.microsoft.com/office/drawing/2014/main" id="{D70612A1-6FD4-6543-83A4-906E6368AF38}"/>
              </a:ext>
            </a:extLst>
          </p:cNvPr>
          <p:cNvSpPr>
            <a:spLocks noGrp="1"/>
          </p:cNvSpPr>
          <p:nvPr>
            <p:ph type="sldNum" sz="quarter" idx="12"/>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pic>
        <p:nvPicPr>
          <p:cNvPr id="16" name="OTag">
            <a:extLst>
              <a:ext uri="{FF2B5EF4-FFF2-40B4-BE49-F238E27FC236}">
                <a16:creationId xmlns:a16="http://schemas.microsoft.com/office/drawing/2014/main" id="{715A603A-E7E3-4E90-8854-DB93AB9E921E}"/>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625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Icons + Short Copy_White_Pillar">
    <p:bg>
      <p:bgRef idx="1001">
        <a:schemeClr val="bg2"/>
      </p:bgRef>
    </p:bg>
    <p:spTree>
      <p:nvGrpSpPr>
        <p:cNvPr id="1" name=""/>
        <p:cNvGrpSpPr/>
        <p:nvPr/>
      </p:nvGrpSpPr>
      <p:grpSpPr>
        <a:xfrm>
          <a:off x="0" y="0"/>
          <a:ext cx="0" cy="0"/>
          <a:chOff x="0" y="0"/>
          <a:chExt cx="0" cy="0"/>
        </a:xfrm>
      </p:grpSpPr>
      <p:pic>
        <p:nvPicPr>
          <p:cNvPr id="6" name="Picture 5" descr="A black background with a pink flower&#10;&#10;Description automatically generated">
            <a:extLst>
              <a:ext uri="{FF2B5EF4-FFF2-40B4-BE49-F238E27FC236}">
                <a16:creationId xmlns:a16="http://schemas.microsoft.com/office/drawing/2014/main" id="{7D3A0149-D8D5-D066-AF68-689831EAB29E}"/>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0088" b="73059"/>
          <a:stretch/>
        </p:blipFill>
        <p:spPr>
          <a:xfrm>
            <a:off x="9034848" y="1"/>
            <a:ext cx="3157152" cy="1599484"/>
          </a:xfrm>
          <a:prstGeom prst="rect">
            <a:avLst/>
          </a:prstGeom>
        </p:spPr>
      </p:pic>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905836"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2" name="Picture Placeholder 2">
            <a:extLst>
              <a:ext uri="{FF2B5EF4-FFF2-40B4-BE49-F238E27FC236}">
                <a16:creationId xmlns:a16="http://schemas.microsoft.com/office/drawing/2014/main" id="{00545EAB-02F2-4D35-839F-11095FE3779B}"/>
              </a:ext>
            </a:extLst>
          </p:cNvPr>
          <p:cNvSpPr>
            <a:spLocks noGrp="1" noChangeAspect="1"/>
          </p:cNvSpPr>
          <p:nvPr>
            <p:ph type="pic" sz="quarter" idx="33" hasCustomPrompt="1"/>
          </p:nvPr>
        </p:nvSpPr>
        <p:spPr>
          <a:xfrm>
            <a:off x="4797315" y="191737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23" name="Text Placeholder 21">
            <a:extLst>
              <a:ext uri="{FF2B5EF4-FFF2-40B4-BE49-F238E27FC236}">
                <a16:creationId xmlns:a16="http://schemas.microsoft.com/office/drawing/2014/main" id="{C85CBC82-72D6-46B3-9B52-627E5BC2BC55}"/>
              </a:ext>
            </a:extLst>
          </p:cNvPr>
          <p:cNvSpPr>
            <a:spLocks noGrp="1"/>
          </p:cNvSpPr>
          <p:nvPr>
            <p:ph type="body" sz="quarter" idx="34" hasCustomPrompt="1"/>
          </p:nvPr>
        </p:nvSpPr>
        <p:spPr>
          <a:xfrm>
            <a:off x="4797315" y="3983730"/>
            <a:ext cx="2276930"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29" name="Text Placeholder 21">
            <a:extLst>
              <a:ext uri="{FF2B5EF4-FFF2-40B4-BE49-F238E27FC236}">
                <a16:creationId xmlns:a16="http://schemas.microsoft.com/office/drawing/2014/main" id="{0FA9D0FA-EA15-4919-BEB9-4C5EE9D8CDFF}"/>
              </a:ext>
            </a:extLst>
          </p:cNvPr>
          <p:cNvSpPr>
            <a:spLocks noGrp="1"/>
          </p:cNvSpPr>
          <p:nvPr>
            <p:ph type="body" sz="quarter" idx="35"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0" name="Picture Placeholder 2">
            <a:extLst>
              <a:ext uri="{FF2B5EF4-FFF2-40B4-BE49-F238E27FC236}">
                <a16:creationId xmlns:a16="http://schemas.microsoft.com/office/drawing/2014/main" id="{7E0E7E15-3D7B-4123-8321-B073C59133A1}"/>
              </a:ext>
            </a:extLst>
          </p:cNvPr>
          <p:cNvSpPr>
            <a:spLocks noGrp="1" noChangeAspect="1"/>
          </p:cNvSpPr>
          <p:nvPr>
            <p:ph type="pic" sz="quarter" idx="36" hasCustomPrompt="1"/>
          </p:nvPr>
        </p:nvSpPr>
        <p:spPr>
          <a:xfrm>
            <a:off x="8645868" y="191737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31" name="Text Placeholder 21">
            <a:extLst>
              <a:ext uri="{FF2B5EF4-FFF2-40B4-BE49-F238E27FC236}">
                <a16:creationId xmlns:a16="http://schemas.microsoft.com/office/drawing/2014/main" id="{8C820BCB-F093-47C5-A402-60E80288139D}"/>
              </a:ext>
            </a:extLst>
          </p:cNvPr>
          <p:cNvSpPr>
            <a:spLocks noGrp="1"/>
          </p:cNvSpPr>
          <p:nvPr>
            <p:ph type="body" sz="quarter" idx="37" hasCustomPrompt="1"/>
          </p:nvPr>
        </p:nvSpPr>
        <p:spPr>
          <a:xfrm>
            <a:off x="8648346" y="3983730"/>
            <a:ext cx="2276930"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32" name="Text Placeholder 21">
            <a:extLst>
              <a:ext uri="{FF2B5EF4-FFF2-40B4-BE49-F238E27FC236}">
                <a16:creationId xmlns:a16="http://schemas.microsoft.com/office/drawing/2014/main" id="{F1AF7868-3C5C-49BB-8190-B4107C4DC70C}"/>
              </a:ext>
            </a:extLst>
          </p:cNvPr>
          <p:cNvSpPr>
            <a:spLocks noGrp="1"/>
          </p:cNvSpPr>
          <p:nvPr>
            <p:ph type="body" sz="quarter" idx="38"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lvl1pPr>
              <a:defRPr b="0" i="0">
                <a:latin typeface="Oracle Sans" panose="020B0503020204020204" pitchFamily="34" charset="0"/>
              </a:defRPr>
            </a:lvl1pPr>
          </a:lstStyle>
          <a:p>
            <a:endParaRPr lang="en-US"/>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Tree>
    <p:extLst>
      <p:ext uri="{BB962C8B-B14F-4D97-AF65-F5344CB8AC3E}">
        <p14:creationId xmlns:p14="http://schemas.microsoft.com/office/powerpoint/2010/main" val="3547389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Icons + Short Copy_Bark">
    <p:spTree>
      <p:nvGrpSpPr>
        <p:cNvPr id="1" name=""/>
        <p:cNvGrpSpPr/>
        <p:nvPr/>
      </p:nvGrpSpPr>
      <p:grpSpPr>
        <a:xfrm>
          <a:off x="0" y="0"/>
          <a:ext cx="0" cy="0"/>
          <a:chOff x="0" y="0"/>
          <a:chExt cx="0" cy="0"/>
        </a:xfrm>
      </p:grpSpPr>
      <p:pic>
        <p:nvPicPr>
          <p:cNvPr id="5" name="Picture 4" descr="A black background with a pink flower&#10;&#10;Description automatically generated">
            <a:extLst>
              <a:ext uri="{FF2B5EF4-FFF2-40B4-BE49-F238E27FC236}">
                <a16:creationId xmlns:a16="http://schemas.microsoft.com/office/drawing/2014/main" id="{A59EE576-3D19-648A-4651-F122E0DBCB9E}"/>
              </a:ext>
            </a:extLst>
          </p:cNvPr>
          <p:cNvPicPr>
            <a:picLocks noGrp="1" noRo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0088" b="73059"/>
          <a:stretch/>
        </p:blipFill>
        <p:spPr>
          <a:xfrm>
            <a:off x="9034848" y="1"/>
            <a:ext cx="3157152" cy="1599484"/>
          </a:xfrm>
          <a:prstGeom prst="rect">
            <a:avLst/>
          </a:prstGeom>
        </p:spPr>
      </p:pic>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18" name="Picture Placeholder 2">
            <a:extLst>
              <a:ext uri="{FF2B5EF4-FFF2-40B4-BE49-F238E27FC236}">
                <a16:creationId xmlns:a16="http://schemas.microsoft.com/office/drawing/2014/main" id="{6A71FCB8-1058-4D1C-AED7-FAA7D744D71E}"/>
              </a:ext>
            </a:extLst>
          </p:cNvPr>
          <p:cNvSpPr>
            <a:spLocks noGrp="1" noChangeAspect="1"/>
          </p:cNvSpPr>
          <p:nvPr>
            <p:ph type="pic" sz="quarter" idx="26" hasCustomPrompt="1"/>
          </p:nvPr>
        </p:nvSpPr>
        <p:spPr>
          <a:xfrm>
            <a:off x="897834" y="1903921"/>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19" name="Text Placeholder 21">
            <a:extLst>
              <a:ext uri="{FF2B5EF4-FFF2-40B4-BE49-F238E27FC236}">
                <a16:creationId xmlns:a16="http://schemas.microsoft.com/office/drawing/2014/main" id="{86408202-D3B4-402D-BC69-53C3509E8A7B}"/>
              </a:ext>
            </a:extLst>
          </p:cNvPr>
          <p:cNvSpPr>
            <a:spLocks noGrp="1"/>
          </p:cNvSpPr>
          <p:nvPr>
            <p:ph type="body" sz="quarter" idx="25" hasCustomPrompt="1"/>
          </p:nvPr>
        </p:nvSpPr>
        <p:spPr>
          <a:xfrm>
            <a:off x="911114" y="3983730"/>
            <a:ext cx="2276930"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21" name="Text Placeholder 21">
            <a:extLst>
              <a:ext uri="{FF2B5EF4-FFF2-40B4-BE49-F238E27FC236}">
                <a16:creationId xmlns:a16="http://schemas.microsoft.com/office/drawing/2014/main" id="{5CF397F4-2EE2-483E-8C39-8DB6BD107811}"/>
              </a:ext>
            </a:extLst>
          </p:cNvPr>
          <p:cNvSpPr>
            <a:spLocks noGrp="1"/>
          </p:cNvSpPr>
          <p:nvPr>
            <p:ph type="body" sz="quarter" idx="24" hasCustomPrompt="1"/>
          </p:nvPr>
        </p:nvSpPr>
        <p:spPr>
          <a:xfrm>
            <a:off x="911114"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cxnSp>
        <p:nvCxnSpPr>
          <p:cNvPr id="22" name="Straight Connector 21">
            <a:extLst>
              <a:ext uri="{FF2B5EF4-FFF2-40B4-BE49-F238E27FC236}">
                <a16:creationId xmlns:a16="http://schemas.microsoft.com/office/drawing/2014/main" id="{1208D043-EF97-4765-9F13-A77BC3793B55}"/>
              </a:ext>
              <a:ext uri="{C183D7F6-B498-43B3-948B-1728B52AA6E4}">
                <adec:decorative xmlns:adec="http://schemas.microsoft.com/office/drawing/2017/decorative" val="1"/>
              </a:ext>
            </a:extLst>
          </p:cNvPr>
          <p:cNvCxnSpPr>
            <a:cxnSpLocks/>
          </p:cNvCxnSpPr>
          <p:nvPr/>
        </p:nvCxnSpPr>
        <p:spPr>
          <a:xfrm>
            <a:off x="4003589"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23" name="Picture Placeholder 2">
            <a:extLst>
              <a:ext uri="{FF2B5EF4-FFF2-40B4-BE49-F238E27FC236}">
                <a16:creationId xmlns:a16="http://schemas.microsoft.com/office/drawing/2014/main" id="{84092946-3931-41BA-A9C4-E37BA2482561}"/>
              </a:ext>
            </a:extLst>
          </p:cNvPr>
          <p:cNvSpPr>
            <a:spLocks noGrp="1" noChangeAspect="1"/>
          </p:cNvSpPr>
          <p:nvPr>
            <p:ph type="pic" sz="quarter" idx="36" hasCustomPrompt="1"/>
          </p:nvPr>
        </p:nvSpPr>
        <p:spPr>
          <a:xfrm>
            <a:off x="4757260" y="1903856"/>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29" name="Text Placeholder 21">
            <a:extLst>
              <a:ext uri="{FF2B5EF4-FFF2-40B4-BE49-F238E27FC236}">
                <a16:creationId xmlns:a16="http://schemas.microsoft.com/office/drawing/2014/main" id="{7A2A35E2-8BA7-45B3-B02C-B531B503587A}"/>
              </a:ext>
            </a:extLst>
          </p:cNvPr>
          <p:cNvSpPr>
            <a:spLocks noGrp="1"/>
          </p:cNvSpPr>
          <p:nvPr>
            <p:ph type="body" sz="quarter" idx="37" hasCustomPrompt="1"/>
          </p:nvPr>
        </p:nvSpPr>
        <p:spPr>
          <a:xfrm>
            <a:off x="4797315" y="3983730"/>
            <a:ext cx="2276930"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30" name="Text Placeholder 21">
            <a:extLst>
              <a:ext uri="{FF2B5EF4-FFF2-40B4-BE49-F238E27FC236}">
                <a16:creationId xmlns:a16="http://schemas.microsoft.com/office/drawing/2014/main" id="{B0D928C5-7B1B-4A74-A1EB-B0C408189CAC}"/>
              </a:ext>
            </a:extLst>
          </p:cNvPr>
          <p:cNvSpPr>
            <a:spLocks noGrp="1"/>
          </p:cNvSpPr>
          <p:nvPr>
            <p:ph type="body" sz="quarter" idx="38" hasCustomPrompt="1"/>
          </p:nvPr>
        </p:nvSpPr>
        <p:spPr>
          <a:xfrm>
            <a:off x="4797315"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cxnSp>
        <p:nvCxnSpPr>
          <p:cNvPr id="31" name="Straight Connector 30">
            <a:extLst>
              <a:ext uri="{FF2B5EF4-FFF2-40B4-BE49-F238E27FC236}">
                <a16:creationId xmlns:a16="http://schemas.microsoft.com/office/drawing/2014/main" id="{0207CEA5-E0D9-46EA-99DE-2685FB0C8C09}"/>
              </a:ext>
              <a:ext uri="{C183D7F6-B498-43B3-948B-1728B52AA6E4}">
                <adec:decorative xmlns:adec="http://schemas.microsoft.com/office/drawing/2017/decorative" val="1"/>
              </a:ext>
            </a:extLst>
          </p:cNvPr>
          <p:cNvCxnSpPr>
            <a:cxnSpLocks/>
          </p:cNvCxnSpPr>
          <p:nvPr/>
        </p:nvCxnSpPr>
        <p:spPr>
          <a:xfrm>
            <a:off x="786301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E9839675-3836-4943-9E7E-492470598773}"/>
              </a:ext>
            </a:extLst>
          </p:cNvPr>
          <p:cNvSpPr>
            <a:spLocks noGrp="1" noChangeAspect="1"/>
          </p:cNvSpPr>
          <p:nvPr>
            <p:ph type="pic" sz="quarter" idx="39" hasCustomPrompt="1"/>
          </p:nvPr>
        </p:nvSpPr>
        <p:spPr>
          <a:xfrm>
            <a:off x="8616787" y="1928800"/>
            <a:ext cx="1893870" cy="1698098"/>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33" name="Text Placeholder 21">
            <a:extLst>
              <a:ext uri="{FF2B5EF4-FFF2-40B4-BE49-F238E27FC236}">
                <a16:creationId xmlns:a16="http://schemas.microsoft.com/office/drawing/2014/main" id="{987833E9-276C-4353-BF31-4FC33134EEAE}"/>
              </a:ext>
            </a:extLst>
          </p:cNvPr>
          <p:cNvSpPr>
            <a:spLocks noGrp="1"/>
          </p:cNvSpPr>
          <p:nvPr>
            <p:ph type="body" sz="quarter" idx="40" hasCustomPrompt="1"/>
          </p:nvPr>
        </p:nvSpPr>
        <p:spPr>
          <a:xfrm>
            <a:off x="8648346" y="3983730"/>
            <a:ext cx="2276930"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34" name="Text Placeholder 21">
            <a:extLst>
              <a:ext uri="{FF2B5EF4-FFF2-40B4-BE49-F238E27FC236}">
                <a16:creationId xmlns:a16="http://schemas.microsoft.com/office/drawing/2014/main" id="{4565DAAC-922E-4C75-A762-C6B54070F7DC}"/>
              </a:ext>
            </a:extLst>
          </p:cNvPr>
          <p:cNvSpPr>
            <a:spLocks noGrp="1"/>
          </p:cNvSpPr>
          <p:nvPr>
            <p:ph type="body" sz="quarter" idx="41" hasCustomPrompt="1"/>
          </p:nvPr>
        </p:nvSpPr>
        <p:spPr>
          <a:xfrm>
            <a:off x="8648346" y="4377376"/>
            <a:ext cx="2276930"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b="0" i="0">
                <a:solidFill>
                  <a:srgbClr val="AEA8A2"/>
                </a:solidFill>
                <a:latin typeface="Oracle Sans"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Tree>
    <p:extLst>
      <p:ext uri="{BB962C8B-B14F-4D97-AF65-F5344CB8AC3E}">
        <p14:creationId xmlns:p14="http://schemas.microsoft.com/office/powerpoint/2010/main" val="303329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3 Icons + Short Copy_White_Pillar">
    <p:bg>
      <p:bgRef idx="1001">
        <a:schemeClr val="bg2"/>
      </p:bgRef>
    </p:bg>
    <p:spTree>
      <p:nvGrpSpPr>
        <p:cNvPr id="1" name=""/>
        <p:cNvGrpSpPr/>
        <p:nvPr/>
      </p:nvGrpSpPr>
      <p:grpSpPr>
        <a:xfrm>
          <a:off x="0" y="0"/>
          <a:ext cx="0" cy="0"/>
          <a:chOff x="0" y="0"/>
          <a:chExt cx="0" cy="0"/>
        </a:xfrm>
      </p:grpSpPr>
      <p:pic>
        <p:nvPicPr>
          <p:cNvPr id="7" name="Picture 6" descr="A black background with a pink flower&#10;&#10;Description automatically generated">
            <a:extLst>
              <a:ext uri="{FF2B5EF4-FFF2-40B4-BE49-F238E27FC236}">
                <a16:creationId xmlns:a16="http://schemas.microsoft.com/office/drawing/2014/main" id="{D91EEDA5-0675-87E3-3EAF-47269F9E9203}"/>
              </a:ext>
            </a:extLst>
          </p:cNvPr>
          <p:cNvPicPr>
            <a:picLocks noGrp="1" noRo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0088" b="73059"/>
          <a:stretch/>
        </p:blipFill>
        <p:spPr>
          <a:xfrm>
            <a:off x="9034848" y="1"/>
            <a:ext cx="3157152" cy="1599484"/>
          </a:xfrm>
          <a:prstGeom prst="rect">
            <a:avLst/>
          </a:prstGeom>
        </p:spPr>
      </p:pic>
      <p:sp>
        <p:nvSpPr>
          <p:cNvPr id="2" name="Title 1">
            <a:extLst>
              <a:ext uri="{FF2B5EF4-FFF2-40B4-BE49-F238E27FC236}">
                <a16:creationId xmlns:a16="http://schemas.microsoft.com/office/drawing/2014/main" id="{0F9FC0DC-6C36-4AC7-90FE-9BE28E17F1BF}"/>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3" name="Picture Placeholder 2">
            <a:extLst>
              <a:ext uri="{FF2B5EF4-FFF2-40B4-BE49-F238E27FC236}">
                <a16:creationId xmlns:a16="http://schemas.microsoft.com/office/drawing/2014/main" id="{C4A0F212-7687-B242-8162-FFAC910A60EF}"/>
              </a:ext>
            </a:extLst>
          </p:cNvPr>
          <p:cNvSpPr>
            <a:spLocks noGrp="1" noChangeAspect="1"/>
          </p:cNvSpPr>
          <p:nvPr>
            <p:ph type="pic" sz="quarter" idx="26" hasCustomPrompt="1"/>
          </p:nvPr>
        </p:nvSpPr>
        <p:spPr>
          <a:xfrm>
            <a:off x="761999"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14" name="Text Placeholder 21">
            <a:extLst>
              <a:ext uri="{FF2B5EF4-FFF2-40B4-BE49-F238E27FC236}">
                <a16:creationId xmlns:a16="http://schemas.microsoft.com/office/drawing/2014/main" id="{920A2EEA-131E-DA4C-92C3-898A80B8B561}"/>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11" name="Text Placeholder 21">
            <a:extLst>
              <a:ext uri="{FF2B5EF4-FFF2-40B4-BE49-F238E27FC236}">
                <a16:creationId xmlns:a16="http://schemas.microsoft.com/office/drawing/2014/main" id="{442F0FF9-B575-DD4A-AF68-999EE8B4FE0D}"/>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cxnSp>
        <p:nvCxnSpPr>
          <p:cNvPr id="5" name="Straight Connector 4">
            <a:extLst>
              <a:ext uri="{FF2B5EF4-FFF2-40B4-BE49-F238E27FC236}">
                <a16:creationId xmlns:a16="http://schemas.microsoft.com/office/drawing/2014/main" id="{64BB08A7-EFFF-E144-B8F2-3D5B80F0DC46}"/>
              </a:ext>
              <a:ext uri="{C183D7F6-B498-43B3-948B-1728B52AA6E4}">
                <adec:decorative xmlns:adec="http://schemas.microsoft.com/office/drawing/2017/decorative" val="1"/>
              </a:ext>
            </a:extLst>
          </p:cNvPr>
          <p:cNvCxnSpPr>
            <a:cxnSpLocks/>
          </p:cNvCxnSpPr>
          <p:nvPr/>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082647-1E21-E741-BAE0-54CD63A1A8A2}"/>
              </a:ext>
              <a:ext uri="{C183D7F6-B498-43B3-948B-1728B52AA6E4}">
                <adec:decorative xmlns:adec="http://schemas.microsoft.com/office/drawing/2017/decorative" val="1"/>
              </a:ext>
            </a:extLst>
          </p:cNvPr>
          <p:cNvCxnSpPr>
            <a:cxnSpLocks/>
          </p:cNvCxnSpPr>
          <p:nvPr/>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CE315956-791E-42C9-A056-FBA3629A1E21}"/>
              </a:ext>
            </a:extLst>
          </p:cNvPr>
          <p:cNvSpPr>
            <a:spLocks noGrp="1"/>
          </p:cNvSpPr>
          <p:nvPr>
            <p:ph type="dt" sz="half" idx="39"/>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
        <p:nvSpPr>
          <p:cNvPr id="9" name="Footer Placeholder 8">
            <a:extLst>
              <a:ext uri="{FF2B5EF4-FFF2-40B4-BE49-F238E27FC236}">
                <a16:creationId xmlns:a16="http://schemas.microsoft.com/office/drawing/2014/main" id="{DC8D8891-9A6C-4406-B5C8-CCA25417A053}"/>
              </a:ext>
            </a:extLst>
          </p:cNvPr>
          <p:cNvSpPr>
            <a:spLocks noGrp="1"/>
          </p:cNvSpPr>
          <p:nvPr>
            <p:ph type="ftr" sz="quarter" idx="40"/>
          </p:nvPr>
        </p:nvSpPr>
        <p:spPr/>
        <p:txBody>
          <a:bodyPr/>
          <a:lstStyle>
            <a:lvl1pPr>
              <a:defRPr b="0" i="0">
                <a:latin typeface="Oracle Sans" panose="020B0503020204020204" pitchFamily="34" charset="0"/>
              </a:defRPr>
            </a:lvl1pPr>
          </a:lstStyle>
          <a:p>
            <a:endParaRPr lang="en-US"/>
          </a:p>
        </p:txBody>
      </p:sp>
      <p:sp>
        <p:nvSpPr>
          <p:cNvPr id="10" name="Slide Number Placeholder 9">
            <a:extLst>
              <a:ext uri="{FF2B5EF4-FFF2-40B4-BE49-F238E27FC236}">
                <a16:creationId xmlns:a16="http://schemas.microsoft.com/office/drawing/2014/main" id="{3CFE0D25-0D15-4AC0-A665-289A085C4FF7}"/>
              </a:ext>
            </a:extLst>
          </p:cNvPr>
          <p:cNvSpPr>
            <a:spLocks noGrp="1"/>
          </p:cNvSpPr>
          <p:nvPr>
            <p:ph type="sldNum" sz="quarter" idx="41"/>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cxnSp>
        <p:nvCxnSpPr>
          <p:cNvPr id="6" name="Straight Connector 5">
            <a:extLst>
              <a:ext uri="{FF2B5EF4-FFF2-40B4-BE49-F238E27FC236}">
                <a16:creationId xmlns:a16="http://schemas.microsoft.com/office/drawing/2014/main" id="{2A95C0C8-A9EF-0101-ADC4-0B4752129264}"/>
              </a:ext>
              <a:ext uri="{C183D7F6-B498-43B3-948B-1728B52AA6E4}">
                <adec:decorative xmlns:adec="http://schemas.microsoft.com/office/drawing/2017/decorative" val="1"/>
              </a:ext>
            </a:extLst>
          </p:cNvPr>
          <p:cNvCxnSpPr>
            <a:cxnSpLocks/>
          </p:cNvCxnSpPr>
          <p:nvPr/>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37" name="Picture Placeholder 2">
            <a:extLst>
              <a:ext uri="{FF2B5EF4-FFF2-40B4-BE49-F238E27FC236}">
                <a16:creationId xmlns:a16="http://schemas.microsoft.com/office/drawing/2014/main" id="{452D8958-2BA3-E8C4-A349-9B8D38EFEEBE}"/>
              </a:ext>
            </a:extLst>
          </p:cNvPr>
          <p:cNvSpPr>
            <a:spLocks noGrp="1" noChangeAspect="1"/>
          </p:cNvSpPr>
          <p:nvPr>
            <p:ph type="pic" sz="quarter" idx="42" hasCustomPrompt="1"/>
          </p:nvPr>
        </p:nvSpPr>
        <p:spPr>
          <a:xfrm>
            <a:off x="3558551" y="1903856"/>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38" name="Text Placeholder 21">
            <a:extLst>
              <a:ext uri="{FF2B5EF4-FFF2-40B4-BE49-F238E27FC236}">
                <a16:creationId xmlns:a16="http://schemas.microsoft.com/office/drawing/2014/main" id="{F38723C6-3426-0DED-BB4F-97CEC3A55F6D}"/>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39" name="Text Placeholder 21">
            <a:extLst>
              <a:ext uri="{FF2B5EF4-FFF2-40B4-BE49-F238E27FC236}">
                <a16:creationId xmlns:a16="http://schemas.microsoft.com/office/drawing/2014/main" id="{C5BD3347-4E6D-B757-FB79-D3160FB48D01}"/>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sp>
        <p:nvSpPr>
          <p:cNvPr id="40" name="Picture Placeholder 2">
            <a:extLst>
              <a:ext uri="{FF2B5EF4-FFF2-40B4-BE49-F238E27FC236}">
                <a16:creationId xmlns:a16="http://schemas.microsoft.com/office/drawing/2014/main" id="{0B8706A7-4339-AEA7-3538-6B11C9DE888F}"/>
              </a:ext>
            </a:extLst>
          </p:cNvPr>
          <p:cNvSpPr>
            <a:spLocks noGrp="1" noChangeAspect="1"/>
          </p:cNvSpPr>
          <p:nvPr>
            <p:ph type="pic" sz="quarter" idx="45" hasCustomPrompt="1"/>
          </p:nvPr>
        </p:nvSpPr>
        <p:spPr>
          <a:xfrm>
            <a:off x="6397301" y="1909175"/>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41" name="Text Placeholder 21">
            <a:extLst>
              <a:ext uri="{FF2B5EF4-FFF2-40B4-BE49-F238E27FC236}">
                <a16:creationId xmlns:a16="http://schemas.microsoft.com/office/drawing/2014/main" id="{7FFC3A72-CD29-1771-F4D6-1FE24E237316}"/>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42" name="Text Placeholder 21">
            <a:extLst>
              <a:ext uri="{FF2B5EF4-FFF2-40B4-BE49-F238E27FC236}">
                <a16:creationId xmlns:a16="http://schemas.microsoft.com/office/drawing/2014/main" id="{3BE75DAD-03B8-A35F-313E-9021E9625E97}"/>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sp>
        <p:nvSpPr>
          <p:cNvPr id="43" name="Picture Placeholder 2">
            <a:extLst>
              <a:ext uri="{FF2B5EF4-FFF2-40B4-BE49-F238E27FC236}">
                <a16:creationId xmlns:a16="http://schemas.microsoft.com/office/drawing/2014/main" id="{A564445D-3622-F94F-5F5B-64E25C182894}"/>
              </a:ext>
            </a:extLst>
          </p:cNvPr>
          <p:cNvSpPr>
            <a:spLocks noGrp="1" noChangeAspect="1"/>
          </p:cNvSpPr>
          <p:nvPr>
            <p:ph type="pic" sz="quarter" idx="48" hasCustomPrompt="1"/>
          </p:nvPr>
        </p:nvSpPr>
        <p:spPr>
          <a:xfrm>
            <a:off x="9235439" y="1895271"/>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44" name="Text Placeholder 21">
            <a:extLst>
              <a:ext uri="{FF2B5EF4-FFF2-40B4-BE49-F238E27FC236}">
                <a16:creationId xmlns:a16="http://schemas.microsoft.com/office/drawing/2014/main" id="{D73D98F3-F032-F349-D6FF-9956A80B2C0C}"/>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0" i="0">
                <a:solidFill>
                  <a:schemeClr val="accent5"/>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45" name="Text Placeholder 21">
            <a:extLst>
              <a:ext uri="{FF2B5EF4-FFF2-40B4-BE49-F238E27FC236}">
                <a16:creationId xmlns:a16="http://schemas.microsoft.com/office/drawing/2014/main" id="{E7F065D2-DFCA-69F0-EFCE-5436B4BBA960}"/>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spTree>
    <p:extLst>
      <p:ext uri="{BB962C8B-B14F-4D97-AF65-F5344CB8AC3E}">
        <p14:creationId xmlns:p14="http://schemas.microsoft.com/office/powerpoint/2010/main" val="2052498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3 Icons + Short Copy_Bark">
    <p:spTree>
      <p:nvGrpSpPr>
        <p:cNvPr id="1" name=""/>
        <p:cNvGrpSpPr/>
        <p:nvPr/>
      </p:nvGrpSpPr>
      <p:grpSpPr>
        <a:xfrm>
          <a:off x="0" y="0"/>
          <a:ext cx="0" cy="0"/>
          <a:chOff x="0" y="0"/>
          <a:chExt cx="0" cy="0"/>
        </a:xfrm>
      </p:grpSpPr>
      <p:pic>
        <p:nvPicPr>
          <p:cNvPr id="19" name="Picture 18" descr="A black background with a pink flower&#10;&#10;Description automatically generated">
            <a:extLst>
              <a:ext uri="{FF2B5EF4-FFF2-40B4-BE49-F238E27FC236}">
                <a16:creationId xmlns:a16="http://schemas.microsoft.com/office/drawing/2014/main" id="{0E67E220-88D8-E0E5-DD56-6FE87DED8D44}"/>
              </a:ext>
            </a:extLst>
          </p:cNvPr>
          <p:cNvPicPr>
            <a:picLocks noGrp="1" noRo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0088" b="73059"/>
          <a:stretch/>
        </p:blipFill>
        <p:spPr>
          <a:xfrm>
            <a:off x="9034848" y="1"/>
            <a:ext cx="3157152" cy="1599484"/>
          </a:xfrm>
          <a:prstGeom prst="rect">
            <a:avLst/>
          </a:prstGeom>
        </p:spPr>
      </p:pic>
      <p:sp>
        <p:nvSpPr>
          <p:cNvPr id="8" name="Title 7">
            <a:extLst>
              <a:ext uri="{FF2B5EF4-FFF2-40B4-BE49-F238E27FC236}">
                <a16:creationId xmlns:a16="http://schemas.microsoft.com/office/drawing/2014/main" id="{358B48DD-4D54-4AC7-8AB9-59BEB3B7003A}"/>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2" name="Date Placeholder 1">
            <a:extLst>
              <a:ext uri="{FF2B5EF4-FFF2-40B4-BE49-F238E27FC236}">
                <a16:creationId xmlns:a16="http://schemas.microsoft.com/office/drawing/2014/main" id="{64152A40-3236-4179-B49C-87A3D7BC08AE}"/>
              </a:ext>
            </a:extLst>
          </p:cNvPr>
          <p:cNvSpPr>
            <a:spLocks noGrp="1"/>
          </p:cNvSpPr>
          <p:nvPr>
            <p:ph type="dt" sz="half" idx="33"/>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
        <p:nvSpPr>
          <p:cNvPr id="4" name="Footer Placeholder 3">
            <a:extLst>
              <a:ext uri="{FF2B5EF4-FFF2-40B4-BE49-F238E27FC236}">
                <a16:creationId xmlns:a16="http://schemas.microsoft.com/office/drawing/2014/main" id="{1E62B82D-A671-4796-A114-2599E09D8AE8}"/>
              </a:ext>
            </a:extLst>
          </p:cNvPr>
          <p:cNvSpPr>
            <a:spLocks noGrp="1"/>
          </p:cNvSpPr>
          <p:nvPr>
            <p:ph type="ftr" sz="quarter" idx="34"/>
          </p:nvPr>
        </p:nvSpPr>
        <p:spPr/>
        <p:txBody>
          <a:bodyPr/>
          <a:lstStyle>
            <a:lvl1pPr>
              <a:defRPr b="0" i="0">
                <a:solidFill>
                  <a:srgbClr val="AEA8A2"/>
                </a:solidFill>
                <a:latin typeface="Oracle Sans" panose="020B0503020204020204" pitchFamily="34" charset="0"/>
              </a:defRPr>
            </a:lvl1pPr>
          </a:lstStyle>
          <a:p>
            <a:endParaRPr lang="en-US"/>
          </a:p>
        </p:txBody>
      </p:sp>
      <p:sp>
        <p:nvSpPr>
          <p:cNvPr id="6" name="Slide Number Placeholder 5">
            <a:extLst>
              <a:ext uri="{FF2B5EF4-FFF2-40B4-BE49-F238E27FC236}">
                <a16:creationId xmlns:a16="http://schemas.microsoft.com/office/drawing/2014/main" id="{36C4B43C-1D2D-404F-92BC-448CE6510465}"/>
              </a:ext>
            </a:extLst>
          </p:cNvPr>
          <p:cNvSpPr>
            <a:spLocks noGrp="1"/>
          </p:cNvSpPr>
          <p:nvPr>
            <p:ph type="sldNum" sz="quarter" idx="35"/>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3" name="Picture Placeholder 2">
            <a:extLst>
              <a:ext uri="{FF2B5EF4-FFF2-40B4-BE49-F238E27FC236}">
                <a16:creationId xmlns:a16="http://schemas.microsoft.com/office/drawing/2014/main" id="{C7E4901C-1507-39BE-DD20-6C1C61024C01}"/>
              </a:ext>
            </a:extLst>
          </p:cNvPr>
          <p:cNvSpPr>
            <a:spLocks noGrp="1" noChangeAspect="1"/>
          </p:cNvSpPr>
          <p:nvPr>
            <p:ph type="pic" sz="quarter" idx="26" hasCustomPrompt="1"/>
          </p:nvPr>
        </p:nvSpPr>
        <p:spPr>
          <a:xfrm>
            <a:off x="761999" y="190251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5" name="Text Placeholder 21">
            <a:extLst>
              <a:ext uri="{FF2B5EF4-FFF2-40B4-BE49-F238E27FC236}">
                <a16:creationId xmlns:a16="http://schemas.microsoft.com/office/drawing/2014/main" id="{61551457-6641-DDDD-240B-95CD9A763C92}"/>
              </a:ext>
            </a:extLst>
          </p:cNvPr>
          <p:cNvSpPr>
            <a:spLocks noGrp="1"/>
          </p:cNvSpPr>
          <p:nvPr>
            <p:ph type="body" sz="quarter" idx="25" hasCustomPrompt="1"/>
          </p:nvPr>
        </p:nvSpPr>
        <p:spPr>
          <a:xfrm>
            <a:off x="761999" y="3983730"/>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7" name="Text Placeholder 21">
            <a:extLst>
              <a:ext uri="{FF2B5EF4-FFF2-40B4-BE49-F238E27FC236}">
                <a16:creationId xmlns:a16="http://schemas.microsoft.com/office/drawing/2014/main" id="{2513FA9D-BD92-8325-94F0-EE985AA1BDEE}"/>
              </a:ext>
            </a:extLst>
          </p:cNvPr>
          <p:cNvSpPr>
            <a:spLocks noGrp="1"/>
          </p:cNvSpPr>
          <p:nvPr>
            <p:ph type="body" sz="quarter" idx="24" hasCustomPrompt="1"/>
          </p:nvPr>
        </p:nvSpPr>
        <p:spPr>
          <a:xfrm>
            <a:off x="761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cxnSp>
        <p:nvCxnSpPr>
          <p:cNvPr id="9" name="Straight Connector 8">
            <a:extLst>
              <a:ext uri="{FF2B5EF4-FFF2-40B4-BE49-F238E27FC236}">
                <a16:creationId xmlns:a16="http://schemas.microsoft.com/office/drawing/2014/main" id="{1CB99CA1-E14C-B2B5-027D-021E4777E9B8}"/>
              </a:ext>
              <a:ext uri="{C183D7F6-B498-43B3-948B-1728B52AA6E4}">
                <adec:decorative xmlns:adec="http://schemas.microsoft.com/office/drawing/2017/decorative" val="1"/>
              </a:ext>
            </a:extLst>
          </p:cNvPr>
          <p:cNvCxnSpPr>
            <a:cxnSpLocks/>
          </p:cNvCxnSpPr>
          <p:nvPr/>
        </p:nvCxnSpPr>
        <p:spPr>
          <a:xfrm>
            <a:off x="3215680"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1D5636A-EF3E-A78D-E743-45902E292E81}"/>
              </a:ext>
              <a:ext uri="{C183D7F6-B498-43B3-948B-1728B52AA6E4}">
                <adec:decorative xmlns:adec="http://schemas.microsoft.com/office/drawing/2017/decorative" val="1"/>
              </a:ext>
            </a:extLst>
          </p:cNvPr>
          <p:cNvCxnSpPr>
            <a:cxnSpLocks/>
          </p:cNvCxnSpPr>
          <p:nvPr/>
        </p:nvCxnSpPr>
        <p:spPr>
          <a:xfrm>
            <a:off x="6059996"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B7B7CE0-FF2D-FD66-71C0-5DAE9C4FF9F5}"/>
              </a:ext>
              <a:ext uri="{C183D7F6-B498-43B3-948B-1728B52AA6E4}">
                <adec:decorative xmlns:adec="http://schemas.microsoft.com/office/drawing/2017/decorative" val="1"/>
              </a:ext>
            </a:extLst>
          </p:cNvPr>
          <p:cNvCxnSpPr>
            <a:cxnSpLocks/>
          </p:cNvCxnSpPr>
          <p:nvPr/>
        </p:nvCxnSpPr>
        <p:spPr>
          <a:xfrm>
            <a:off x="8904312" y="1588179"/>
            <a:ext cx="0" cy="4378421"/>
          </a:xfrm>
          <a:prstGeom prst="line">
            <a:avLst/>
          </a:prstGeom>
          <a:ln>
            <a:solidFill>
              <a:srgbClr val="AEA8A2">
                <a:alpha val="50000"/>
              </a:srgbClr>
            </a:solidFill>
          </a:ln>
        </p:spPr>
        <p:style>
          <a:lnRef idx="1">
            <a:schemeClr val="accent1"/>
          </a:lnRef>
          <a:fillRef idx="0">
            <a:schemeClr val="accent1"/>
          </a:fillRef>
          <a:effectRef idx="0">
            <a:schemeClr val="accent1"/>
          </a:effectRef>
          <a:fontRef idx="minor">
            <a:schemeClr val="tx1"/>
          </a:fontRef>
        </p:style>
      </p:cxnSp>
      <p:sp>
        <p:nvSpPr>
          <p:cNvPr id="12" name="Picture Placeholder 2">
            <a:extLst>
              <a:ext uri="{FF2B5EF4-FFF2-40B4-BE49-F238E27FC236}">
                <a16:creationId xmlns:a16="http://schemas.microsoft.com/office/drawing/2014/main" id="{8EB08C3B-5F1B-B23E-C552-A32FACD30973}"/>
              </a:ext>
            </a:extLst>
          </p:cNvPr>
          <p:cNvSpPr>
            <a:spLocks noGrp="1" noChangeAspect="1"/>
          </p:cNvSpPr>
          <p:nvPr>
            <p:ph type="pic" sz="quarter" idx="42" hasCustomPrompt="1"/>
          </p:nvPr>
        </p:nvSpPr>
        <p:spPr>
          <a:xfrm>
            <a:off x="3606314"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13" name="Text Placeholder 21">
            <a:extLst>
              <a:ext uri="{FF2B5EF4-FFF2-40B4-BE49-F238E27FC236}">
                <a16:creationId xmlns:a16="http://schemas.microsoft.com/office/drawing/2014/main" id="{8EA554B4-F875-969C-60EA-4C68557314AB}"/>
              </a:ext>
            </a:extLst>
          </p:cNvPr>
          <p:cNvSpPr>
            <a:spLocks noGrp="1"/>
          </p:cNvSpPr>
          <p:nvPr>
            <p:ph type="body" sz="quarter" idx="43" hasCustomPrompt="1"/>
          </p:nvPr>
        </p:nvSpPr>
        <p:spPr>
          <a:xfrm>
            <a:off x="3555999" y="3983730"/>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14" name="Text Placeholder 21">
            <a:extLst>
              <a:ext uri="{FF2B5EF4-FFF2-40B4-BE49-F238E27FC236}">
                <a16:creationId xmlns:a16="http://schemas.microsoft.com/office/drawing/2014/main" id="{D2D50AA5-7D98-5CE7-84CE-0605A6E82987}"/>
              </a:ext>
            </a:extLst>
          </p:cNvPr>
          <p:cNvSpPr>
            <a:spLocks noGrp="1"/>
          </p:cNvSpPr>
          <p:nvPr>
            <p:ph type="body" sz="quarter" idx="44" hasCustomPrompt="1"/>
          </p:nvPr>
        </p:nvSpPr>
        <p:spPr>
          <a:xfrm>
            <a:off x="35559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sp>
        <p:nvSpPr>
          <p:cNvPr id="15" name="Picture Placeholder 2">
            <a:extLst>
              <a:ext uri="{FF2B5EF4-FFF2-40B4-BE49-F238E27FC236}">
                <a16:creationId xmlns:a16="http://schemas.microsoft.com/office/drawing/2014/main" id="{F994E158-BDF1-CB1C-AF38-459B24847056}"/>
              </a:ext>
            </a:extLst>
          </p:cNvPr>
          <p:cNvSpPr>
            <a:spLocks noGrp="1" noChangeAspect="1"/>
          </p:cNvSpPr>
          <p:nvPr>
            <p:ph type="pic" sz="quarter" idx="45" hasCustomPrompt="1"/>
          </p:nvPr>
        </p:nvSpPr>
        <p:spPr>
          <a:xfrm>
            <a:off x="6400799" y="1898499"/>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16" name="Text Placeholder 21">
            <a:extLst>
              <a:ext uri="{FF2B5EF4-FFF2-40B4-BE49-F238E27FC236}">
                <a16:creationId xmlns:a16="http://schemas.microsoft.com/office/drawing/2014/main" id="{C918D3EB-B6A3-1543-D6FB-4A262FA639F5}"/>
              </a:ext>
            </a:extLst>
          </p:cNvPr>
          <p:cNvSpPr>
            <a:spLocks noGrp="1"/>
          </p:cNvSpPr>
          <p:nvPr>
            <p:ph type="body" sz="quarter" idx="46" hasCustomPrompt="1"/>
          </p:nvPr>
        </p:nvSpPr>
        <p:spPr>
          <a:xfrm>
            <a:off x="6400799" y="3983730"/>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17" name="Text Placeholder 21">
            <a:extLst>
              <a:ext uri="{FF2B5EF4-FFF2-40B4-BE49-F238E27FC236}">
                <a16:creationId xmlns:a16="http://schemas.microsoft.com/office/drawing/2014/main" id="{9E10EAFD-1DDE-1416-6E9D-70E7979B5F71}"/>
              </a:ext>
            </a:extLst>
          </p:cNvPr>
          <p:cNvSpPr>
            <a:spLocks noGrp="1"/>
          </p:cNvSpPr>
          <p:nvPr>
            <p:ph type="body" sz="quarter" idx="47" hasCustomPrompt="1"/>
          </p:nvPr>
        </p:nvSpPr>
        <p:spPr>
          <a:xfrm>
            <a:off x="640079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sp>
        <p:nvSpPr>
          <p:cNvPr id="20" name="Picture Placeholder 2">
            <a:extLst>
              <a:ext uri="{FF2B5EF4-FFF2-40B4-BE49-F238E27FC236}">
                <a16:creationId xmlns:a16="http://schemas.microsoft.com/office/drawing/2014/main" id="{DA82121E-A7D0-8322-47F8-0E52E6B34CC8}"/>
              </a:ext>
            </a:extLst>
          </p:cNvPr>
          <p:cNvSpPr>
            <a:spLocks noGrp="1" noChangeAspect="1"/>
          </p:cNvSpPr>
          <p:nvPr>
            <p:ph type="pic" sz="quarter" idx="48" hasCustomPrompt="1"/>
          </p:nvPr>
        </p:nvSpPr>
        <p:spPr>
          <a:xfrm>
            <a:off x="9260841" y="1926678"/>
            <a:ext cx="1621625" cy="1525144"/>
          </a:xfrm>
          <a:noFill/>
        </p:spPr>
        <p:txBody>
          <a:bodyPr/>
          <a:lstStyle>
            <a:lvl1pPr>
              <a:defRPr sz="1200" b="0" i="0">
                <a:latin typeface="Oracle Sans Light" panose="020B0403020204020204" pitchFamily="34" charset="0"/>
                <a:cs typeface="Oracle Sans Light" panose="020B0403020204020204" pitchFamily="34" charset="0"/>
              </a:defRPr>
            </a:lvl1pPr>
          </a:lstStyle>
          <a:p>
            <a:r>
              <a:rPr lang="en-US"/>
              <a:t>Click to insert icon</a:t>
            </a:r>
          </a:p>
        </p:txBody>
      </p:sp>
      <p:sp>
        <p:nvSpPr>
          <p:cNvPr id="24" name="Text Placeholder 21">
            <a:extLst>
              <a:ext uri="{FF2B5EF4-FFF2-40B4-BE49-F238E27FC236}">
                <a16:creationId xmlns:a16="http://schemas.microsoft.com/office/drawing/2014/main" id="{C8C95771-ADAA-8012-666C-D23E506FF49A}"/>
              </a:ext>
            </a:extLst>
          </p:cNvPr>
          <p:cNvSpPr>
            <a:spLocks noGrp="1"/>
          </p:cNvSpPr>
          <p:nvPr>
            <p:ph type="body" sz="quarter" idx="49" hasCustomPrompt="1"/>
          </p:nvPr>
        </p:nvSpPr>
        <p:spPr>
          <a:xfrm>
            <a:off x="9235439" y="3983730"/>
            <a:ext cx="2146985" cy="323885"/>
          </a:xfrm>
          <a:prstGeom prst="rect">
            <a:avLst/>
          </a:prstGeom>
          <a:noFill/>
        </p:spPr>
        <p:txBody>
          <a:bodyPr lIns="0" tIns="0" rIns="0" bIns="0"/>
          <a:lstStyle>
            <a:lvl1pPr algn="l">
              <a:lnSpc>
                <a:spcPts val="1880"/>
              </a:lnSpc>
              <a:defRPr sz="1400" b="0" i="0">
                <a:solidFill>
                  <a:schemeClr val="tx1"/>
                </a:solidFill>
                <a:latin typeface="Oracle Sans" panose="020B0503020204020204" pitchFamily="34" charset="0"/>
                <a:cs typeface="Oracle Sans" panose="020B0503020204020204" pitchFamily="34" charset="0"/>
              </a:defRPr>
            </a:lvl1pPr>
          </a:lstStyle>
          <a:p>
            <a:pPr lvl="0"/>
            <a:r>
              <a:rPr lang="en-IN"/>
              <a:t>Subhead goes here.</a:t>
            </a:r>
            <a:endParaRPr lang="en-US"/>
          </a:p>
        </p:txBody>
      </p:sp>
      <p:sp>
        <p:nvSpPr>
          <p:cNvPr id="25" name="Text Placeholder 21">
            <a:extLst>
              <a:ext uri="{FF2B5EF4-FFF2-40B4-BE49-F238E27FC236}">
                <a16:creationId xmlns:a16="http://schemas.microsoft.com/office/drawing/2014/main" id="{F959B90B-FDA1-DB8D-72E0-1D8B805EB20B}"/>
              </a:ext>
            </a:extLst>
          </p:cNvPr>
          <p:cNvSpPr>
            <a:spLocks noGrp="1"/>
          </p:cNvSpPr>
          <p:nvPr>
            <p:ph type="body" sz="quarter" idx="50" hasCustomPrompt="1"/>
          </p:nvPr>
        </p:nvSpPr>
        <p:spPr>
          <a:xfrm>
            <a:off x="9235439" y="4377376"/>
            <a:ext cx="2146985" cy="1244947"/>
          </a:xfrm>
          <a:prstGeom prst="rect">
            <a:avLst/>
          </a:prstGeom>
          <a:noFill/>
        </p:spPr>
        <p:txBody>
          <a:bodyPr lIns="0" tIns="0" rIns="0" bIns="0"/>
          <a:lstStyle>
            <a:lvl1pPr algn="l">
              <a:lnSpc>
                <a:spcPct val="100000"/>
              </a:lnSpc>
              <a:defRPr sz="1200" b="0" i="0">
                <a:solidFill>
                  <a:schemeClr val="tx2"/>
                </a:solidFill>
                <a:latin typeface="Oracle Sans Light" panose="020B0403020204020204" pitchFamily="34" charset="0"/>
                <a:cs typeface="Oracle Sans Light" panose="020B0403020204020204" pitchFamily="34" charset="0"/>
              </a:defRPr>
            </a:lvl1pPr>
          </a:lstStyle>
          <a:p>
            <a:pPr lvl="0"/>
            <a:r>
              <a:rPr lang="en-IN"/>
              <a:t>Lorem ipsum </a:t>
            </a:r>
            <a:r>
              <a:rPr lang="en-IN" err="1"/>
              <a:t>dolor</a:t>
            </a:r>
            <a:r>
              <a:rPr lang="en-IN"/>
              <a:t> sit </a:t>
            </a:r>
            <a:r>
              <a:rPr lang="en-IN" err="1"/>
              <a:t>amet</a:t>
            </a:r>
            <a:r>
              <a:rPr lang="en-IN"/>
              <a:t>, </a:t>
            </a:r>
            <a:r>
              <a:rPr lang="en-IN" err="1"/>
              <a:t>consectetur</a:t>
            </a:r>
            <a:r>
              <a:rPr lang="en-IN"/>
              <a:t> </a:t>
            </a:r>
            <a:r>
              <a:rPr lang="en-IN" err="1"/>
              <a:t>adipiscing</a:t>
            </a:r>
            <a:r>
              <a:rPr lang="en-IN"/>
              <a:t> </a:t>
            </a:r>
            <a:r>
              <a:rPr lang="en-IN" err="1"/>
              <a:t>elit</a:t>
            </a:r>
            <a:r>
              <a:rPr lang="en-IN"/>
              <a:t>, </a:t>
            </a:r>
            <a:r>
              <a:rPr lang="en-IN" err="1"/>
              <a:t>sed</a:t>
            </a:r>
            <a:r>
              <a:rPr lang="en-IN"/>
              <a:t> do </a:t>
            </a:r>
            <a:r>
              <a:rPr lang="en-IN" err="1"/>
              <a:t>eiusmod</a:t>
            </a:r>
            <a:r>
              <a:rPr lang="en-IN"/>
              <a:t> </a:t>
            </a:r>
            <a:r>
              <a:rPr lang="en-IN" err="1"/>
              <a:t>tempor</a:t>
            </a:r>
            <a:r>
              <a:rPr lang="en-IN"/>
              <a:t> </a:t>
            </a:r>
            <a:r>
              <a:rPr lang="en-IN" err="1"/>
              <a:t>incididunt</a:t>
            </a:r>
            <a:r>
              <a:rPr lang="en-IN"/>
              <a:t> </a:t>
            </a:r>
            <a:r>
              <a:rPr lang="en-IN" err="1"/>
              <a:t>ut</a:t>
            </a:r>
            <a:r>
              <a:rPr lang="en-IN"/>
              <a:t> </a:t>
            </a:r>
            <a:r>
              <a:rPr lang="en-IN" err="1"/>
              <a:t>labore</a:t>
            </a:r>
            <a:r>
              <a:rPr lang="en-IN"/>
              <a:t> et dolore magna </a:t>
            </a:r>
            <a:r>
              <a:rPr lang="en-IN" err="1"/>
              <a:t>aliqua</a:t>
            </a:r>
            <a:r>
              <a:rPr lang="en-IN"/>
              <a:t>. </a:t>
            </a:r>
            <a:endParaRPr lang="en-US"/>
          </a:p>
        </p:txBody>
      </p:sp>
    </p:spTree>
    <p:extLst>
      <p:ext uri="{BB962C8B-B14F-4D97-AF65-F5344CB8AC3E}">
        <p14:creationId xmlns:p14="http://schemas.microsoft.com/office/powerpoint/2010/main" val="347142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ight - Blank">
    <p:bg>
      <p:bgRef idx="1001">
        <a:schemeClr val="bg2"/>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lvl1pPr>
              <a:defRPr b="0" i="0">
                <a:latin typeface="Oracle Sans" panose="020B0503020204020204" pitchFamily="34" charset="0"/>
              </a:defRPr>
            </a:lvl1pPr>
          </a:lstStyle>
          <a:p>
            <a:endParaRPr lang="en-US"/>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Tree>
    <p:extLst>
      <p:ext uri="{BB962C8B-B14F-4D97-AF65-F5344CB8AC3E}">
        <p14:creationId xmlns:p14="http://schemas.microsoft.com/office/powerpoint/2010/main" val="139069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ark - 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BF8918-C661-47FB-B0FD-1866B19FBF8C}"/>
              </a:ext>
            </a:extLst>
          </p:cNvPr>
          <p:cNvSpPr>
            <a:spLocks noGrp="1"/>
          </p:cNvSpPr>
          <p:nvPr>
            <p:ph type="dt" sz="half" idx="10"/>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
        <p:nvSpPr>
          <p:cNvPr id="9" name="Footer Placeholder 8">
            <a:extLst>
              <a:ext uri="{FF2B5EF4-FFF2-40B4-BE49-F238E27FC236}">
                <a16:creationId xmlns:a16="http://schemas.microsoft.com/office/drawing/2014/main" id="{1FAF9C01-D1FF-4796-99C4-DD245FE8E7B5}"/>
              </a:ext>
            </a:extLst>
          </p:cNvPr>
          <p:cNvSpPr>
            <a:spLocks noGrp="1"/>
          </p:cNvSpPr>
          <p:nvPr>
            <p:ph type="ftr" sz="quarter" idx="11"/>
          </p:nvPr>
        </p:nvSpPr>
        <p:spPr/>
        <p:txBody>
          <a:bodyPr/>
          <a:lstStyle>
            <a:lvl1pPr>
              <a:defRPr b="0" i="0">
                <a:latin typeface="Oracle Sans" panose="020B0503020204020204" pitchFamily="34" charset="0"/>
              </a:defRPr>
            </a:lvl1pPr>
          </a:lstStyle>
          <a:p>
            <a:endParaRPr lang="en-US"/>
          </a:p>
        </p:txBody>
      </p:sp>
      <p:sp>
        <p:nvSpPr>
          <p:cNvPr id="10" name="Slide Number Placeholder 9">
            <a:extLst>
              <a:ext uri="{FF2B5EF4-FFF2-40B4-BE49-F238E27FC236}">
                <a16:creationId xmlns:a16="http://schemas.microsoft.com/office/drawing/2014/main" id="{081EB7AE-DFA2-49E4-AD2D-39824D01F9D7}"/>
              </a:ext>
            </a:extLst>
          </p:cNvPr>
          <p:cNvSpPr>
            <a:spLocks noGrp="1"/>
          </p:cNvSpPr>
          <p:nvPr>
            <p:ph type="sldNum" sz="quarter" idx="12"/>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Tree>
    <p:extLst>
      <p:ext uri="{BB962C8B-B14F-4D97-AF65-F5344CB8AC3E}">
        <p14:creationId xmlns:p14="http://schemas.microsoft.com/office/powerpoint/2010/main" val="417812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ight - Quote with Data Texture Background">
    <p:bg>
      <p:bgRef idx="1001">
        <a:schemeClr val="bg2"/>
      </p:bgRef>
    </p:bg>
    <p:spTree>
      <p:nvGrpSpPr>
        <p:cNvPr id="1" name=""/>
        <p:cNvGrpSpPr/>
        <p:nvPr/>
      </p:nvGrpSpPr>
      <p:grpSpPr>
        <a:xfrm>
          <a:off x="0" y="0"/>
          <a:ext cx="0" cy="0"/>
          <a:chOff x="0" y="0"/>
          <a:chExt cx="0" cy="0"/>
        </a:xfrm>
      </p:grpSpPr>
      <p:pic>
        <p:nvPicPr>
          <p:cNvPr id="10" name="Picture 9" descr="A close up of a black background&#10;&#10;Description automatically generated">
            <a:extLst>
              <a:ext uri="{FF2B5EF4-FFF2-40B4-BE49-F238E27FC236}">
                <a16:creationId xmlns:a16="http://schemas.microsoft.com/office/drawing/2014/main" id="{63D061BF-9AFB-A62D-3696-25EB96B82DA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1pPr>
              <a:defRPr b="0" i="0">
                <a:latin typeface="Oracle Sans" panose="020B0503020204020204" pitchFamily="34" charset="0"/>
              </a:defRPr>
            </a:lvl1pPr>
            <a:lvl5pPr marL="731520" indent="0">
              <a:buNone/>
              <a:defRPr/>
            </a:lvl5pPr>
          </a:lstStyle>
          <a:p>
            <a:pPr lvl="0"/>
            <a:r>
              <a:rPr lang="en-US"/>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latin typeface="Oracle Sans" panose="020B0503020204020204" pitchFamily="34" charset="0"/>
                <a:cs typeface="Oracle Sans" panose="020B0503020204020204" pitchFamily="34" charset="0"/>
              </a:defRPr>
            </a:lvl1pPr>
          </a:lstStyle>
          <a:p>
            <a:pPr lvl="0"/>
            <a:r>
              <a:rPr lang="en-US"/>
              <a:t>“Click to type customer or</a:t>
            </a:r>
            <a:br>
              <a:rPr lang="en-US"/>
            </a:br>
            <a:r>
              <a:rPr lang="en-US"/>
              <a:t>partner quote surrounded</a:t>
            </a:r>
            <a:br>
              <a:rPr lang="en-US"/>
            </a:br>
            <a:r>
              <a:rPr lang="en-US"/>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0" i="0">
                <a:latin typeface="Oracle Sans" panose="020B0503020204020204" pitchFamily="34" charset="0"/>
              </a:defRPr>
            </a:lvl1pPr>
          </a:lstStyle>
          <a:p>
            <a:pPr lvl="0"/>
            <a:r>
              <a:rPr lang="en-US"/>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b="0" i="0">
                <a:latin typeface="Oracle Sans" panose="020B0503020204020204" pitchFamily="34" charset="0"/>
              </a:defRPr>
            </a:lvl1pPr>
          </a:lstStyle>
          <a:p>
            <a:pPr lvl="0"/>
            <a:r>
              <a:rPr lang="en-US"/>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lvl1pPr>
              <a:defRPr b="0" i="0">
                <a:latin typeface="Oracle Sans" panose="020B0503020204020204" pitchFamily="34" charset="0"/>
              </a:defRPr>
            </a:lvl1pPr>
          </a:lstStyle>
          <a:p>
            <a:endParaRPr lang="en-US"/>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p:nvCxnSpPr>
        <p:spPr>
          <a:xfrm flipH="1" flipV="1">
            <a:off x="768875" y="4171628"/>
            <a:ext cx="288000" cy="0"/>
          </a:xfrm>
          <a:prstGeom prst="line">
            <a:avLst/>
          </a:prstGeom>
          <a:ln w="4762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093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Light - Title_Pillar">
    <p:bg>
      <p:bgRef idx="1001">
        <a:schemeClr val="bg2"/>
      </p:bgRef>
    </p:bg>
    <p:spTree>
      <p:nvGrpSpPr>
        <p:cNvPr id="1" name=""/>
        <p:cNvGrpSpPr/>
        <p:nvPr/>
      </p:nvGrpSpPr>
      <p:grpSpPr>
        <a:xfrm>
          <a:off x="0" y="0"/>
          <a:ext cx="0" cy="0"/>
          <a:chOff x="0" y="0"/>
          <a:chExt cx="0" cy="0"/>
        </a:xfrm>
      </p:grpSpPr>
      <p:pic>
        <p:nvPicPr>
          <p:cNvPr id="3" name="Picture 2" descr="A black background with colorful shapes&#10;&#10;Description automatically generated">
            <a:extLst>
              <a:ext uri="{FF2B5EF4-FFF2-40B4-BE49-F238E27FC236}">
                <a16:creationId xmlns:a16="http://schemas.microsoft.com/office/drawing/2014/main" id="{B7275F71-B7BF-6C66-06DD-E5DDB3A96872}"/>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58350"/>
          <a:stretch/>
        </p:blipFill>
        <p:spPr>
          <a:xfrm>
            <a:off x="7114028" y="1308"/>
            <a:ext cx="5077971" cy="6858788"/>
          </a:xfrm>
          <a:prstGeom prst="rect">
            <a:avLst/>
          </a:prstGeom>
        </p:spPr>
      </p:pic>
      <p:pic>
        <p:nvPicPr>
          <p:cNvPr id="12" name="Oracle Logo" descr="Oracle Logo">
            <a:extLst>
              <a:ext uri="{FF2B5EF4-FFF2-40B4-BE49-F238E27FC236}">
                <a16:creationId xmlns:a16="http://schemas.microsoft.com/office/drawing/2014/main" id="{37E7F181-1615-4A41-B1E8-B9FF5CDED018}"/>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44949" y="1132368"/>
            <a:ext cx="1524893" cy="320040"/>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30" y="4544568"/>
            <a:ext cx="5077970" cy="266291"/>
          </a:xfrm>
          <a:prstGeom prst="rect">
            <a:avLst/>
          </a:prstGeom>
          <a:noFill/>
        </p:spPr>
        <p:txBody>
          <a:bodyPr>
            <a:noAutofit/>
          </a:bodyPr>
          <a:lstStyle>
            <a:lvl1pPr>
              <a:defRPr b="0" i="0">
                <a:latin typeface="Oracle Sans" panose="020B0503020204020204" pitchFamily="34" charset="0"/>
              </a:defRPr>
            </a:lvl1pPr>
          </a:lstStyle>
          <a:p>
            <a:pPr lvl="0"/>
            <a:r>
              <a:rPr lang="en-US"/>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30" y="4882896"/>
            <a:ext cx="5077970" cy="895181"/>
          </a:xfrm>
          <a:prstGeom prst="rect">
            <a:avLst/>
          </a:prstGeom>
          <a:noFill/>
        </p:spPr>
        <p:txBody>
          <a:bodyPr>
            <a:noAutofit/>
          </a:bodyPr>
          <a:lstStyle>
            <a:lvl1pPr>
              <a:defRPr b="0" i="0">
                <a:latin typeface="Oracle Sans" panose="020B0503020204020204" pitchFamily="34" charset="0"/>
              </a:defRPr>
            </a:lvl1pPr>
          </a:lstStyle>
          <a:p>
            <a:pPr lvl="0"/>
            <a:r>
              <a:rPr lang="en-US"/>
              <a:t>Presenter’s Title</a:t>
            </a:r>
          </a:p>
          <a:p>
            <a:pPr lvl="0"/>
            <a:r>
              <a:rPr lang="en-US"/>
              <a:t>Organization, Division or Business Unit</a:t>
            </a:r>
          </a:p>
          <a:p>
            <a:pPr lvl="0"/>
            <a:r>
              <a:rPr lang="en-US"/>
              <a:t>Month 00, 2023</a:t>
            </a:r>
          </a:p>
        </p:txBody>
      </p:sp>
      <p:cxnSp>
        <p:nvCxnSpPr>
          <p:cNvPr id="2" name="Accent Mark">
            <a:extLst>
              <a:ext uri="{FF2B5EF4-FFF2-40B4-BE49-F238E27FC236}">
                <a16:creationId xmlns:a16="http://schemas.microsoft.com/office/drawing/2014/main" id="{1B83E8D3-A676-A79D-8C1E-56CFC44113F7}"/>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a:off x="1023271" y="4187952"/>
            <a:ext cx="374904"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6" name="Title">
            <a:extLst>
              <a:ext uri="{FF2B5EF4-FFF2-40B4-BE49-F238E27FC236}">
                <a16:creationId xmlns:a16="http://schemas.microsoft.com/office/drawing/2014/main" id="{BA25F209-FA33-1672-1EC1-9F9D84974451}"/>
              </a:ext>
            </a:extLst>
          </p:cNvPr>
          <p:cNvSpPr>
            <a:spLocks noGrp="1" noRot="1" noMove="1" noResize="1" noEditPoints="1" noAdjustHandles="1" noChangeArrowheads="1" noChangeShapeType="1"/>
          </p:cNvSpPr>
          <p:nvPr>
            <p:ph type="ctrTitle" hasCustomPrompt="1"/>
          </p:nvPr>
        </p:nvSpPr>
        <p:spPr>
          <a:xfrm>
            <a:off x="1018030" y="2148840"/>
            <a:ext cx="6678170"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a:t>Title (up to two lines) </a:t>
            </a:r>
            <a:br>
              <a:rPr lang="en-US"/>
            </a:br>
            <a:r>
              <a:rPr lang="en-US"/>
              <a:t>Georgia Regular 40pt</a:t>
            </a:r>
          </a:p>
        </p:txBody>
      </p:sp>
      <p:sp>
        <p:nvSpPr>
          <p:cNvPr id="7" name="Subhead">
            <a:extLst>
              <a:ext uri="{FF2B5EF4-FFF2-40B4-BE49-F238E27FC236}">
                <a16:creationId xmlns:a16="http://schemas.microsoft.com/office/drawing/2014/main" id="{A6EB75B2-6F93-77F3-CD85-92BBEE53790E}"/>
              </a:ext>
            </a:extLst>
          </p:cNvPr>
          <p:cNvSpPr>
            <a:spLocks noGrp="1" noRot="1" noMove="1" noResize="1" noEditPoints="1" noAdjustHandles="1" noChangeArrowheads="1" noChangeShapeType="1"/>
          </p:cNvSpPr>
          <p:nvPr>
            <p:ph type="body" sz="quarter" idx="33" hasCustomPrompt="1"/>
          </p:nvPr>
        </p:nvSpPr>
        <p:spPr>
          <a:xfrm>
            <a:off x="1018030" y="3519553"/>
            <a:ext cx="6678170" cy="341247"/>
          </a:xfrm>
          <a:prstGeom prst="rect">
            <a:avLst/>
          </a:prstGeom>
          <a:noFill/>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Subhead goes here on one line.</a:t>
            </a:r>
          </a:p>
        </p:txBody>
      </p:sp>
      <p:sp>
        <p:nvSpPr>
          <p:cNvPr id="4" name="v1.6-SN-FeildEventsBase">
            <a:extLst>
              <a:ext uri="{FF2B5EF4-FFF2-40B4-BE49-F238E27FC236}">
                <a16:creationId xmlns:a16="http://schemas.microsoft.com/office/drawing/2014/main" id="{2D9CA3CD-7B02-36D4-A9F6-460E9045020B}"/>
              </a:ext>
            </a:extLst>
          </p:cNvPr>
          <p:cNvSpPr txBox="1"/>
          <p:nvPr/>
        </p:nvSpPr>
        <p:spPr>
          <a:xfrm>
            <a:off x="1018030" y="6400800"/>
            <a:ext cx="1877570" cy="215444"/>
          </a:xfrm>
          <a:prstGeom prst="rect">
            <a:avLst/>
          </a:prstGeom>
          <a:noFill/>
        </p:spPr>
        <p:txBody>
          <a:bodyPr wrap="square">
            <a:spAutoFit/>
          </a:bodyPr>
          <a:lstStyle/>
          <a:p>
            <a:r>
              <a:rPr lang="en-US" sz="800">
                <a:noFill/>
              </a:rPr>
              <a:t>Template V1.6 | May 17 2024</a:t>
            </a:r>
          </a:p>
        </p:txBody>
      </p:sp>
    </p:spTree>
    <p:extLst>
      <p:ext uri="{BB962C8B-B14F-4D97-AF65-F5344CB8AC3E}">
        <p14:creationId xmlns:p14="http://schemas.microsoft.com/office/powerpoint/2010/main" val="4035007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ark - Quote with Data Texture Background">
    <p:spTree>
      <p:nvGrpSpPr>
        <p:cNvPr id="1" name=""/>
        <p:cNvGrpSpPr/>
        <p:nvPr/>
      </p:nvGrpSpPr>
      <p:grpSpPr>
        <a:xfrm>
          <a:off x="0" y="0"/>
          <a:ext cx="0" cy="0"/>
          <a:chOff x="0" y="0"/>
          <a:chExt cx="0" cy="0"/>
        </a:xfrm>
      </p:grpSpPr>
      <p:pic>
        <p:nvPicPr>
          <p:cNvPr id="4" name="Picture 3" descr="A close up of a black background&#10;&#10;Description automatically generated">
            <a:extLst>
              <a:ext uri="{FF2B5EF4-FFF2-40B4-BE49-F238E27FC236}">
                <a16:creationId xmlns:a16="http://schemas.microsoft.com/office/drawing/2014/main" id="{08323ECE-FBAA-D3CC-C322-DD1C9D9C2C7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7E74DE0-55D3-42EA-9474-DC8A5193EF88}"/>
              </a:ext>
            </a:extLst>
          </p:cNvPr>
          <p:cNvSpPr>
            <a:spLocks noGrp="1" noChangeAspect="1"/>
          </p:cNvSpPr>
          <p:nvPr>
            <p:ph sz="quarter" idx="45" hasCustomPrompt="1"/>
          </p:nvPr>
        </p:nvSpPr>
        <p:spPr>
          <a:xfrm>
            <a:off x="768096" y="1129656"/>
            <a:ext cx="2447584" cy="673743"/>
          </a:xfrm>
        </p:spPr>
        <p:txBody>
          <a:bodyPr/>
          <a:lstStyle>
            <a:lvl1pPr>
              <a:defRPr b="0" i="0">
                <a:solidFill>
                  <a:schemeClr val="bg2"/>
                </a:solidFill>
                <a:latin typeface="Oracle Sans" panose="020B0503020204020204" pitchFamily="34" charset="0"/>
              </a:defRPr>
            </a:lvl1pPr>
            <a:lvl5pPr marL="731520" indent="0">
              <a:buNone/>
              <a:defRPr/>
            </a:lvl5pPr>
          </a:lstStyle>
          <a:p>
            <a:pPr lvl="0"/>
            <a:r>
              <a:rPr lang="en-US"/>
              <a:t>Click to add logo</a:t>
            </a:r>
          </a:p>
        </p:txBody>
      </p:sp>
      <p:sp>
        <p:nvSpPr>
          <p:cNvPr id="14" name="Title">
            <a:extLst>
              <a:ext uri="{FF2B5EF4-FFF2-40B4-BE49-F238E27FC236}">
                <a16:creationId xmlns:a16="http://schemas.microsoft.com/office/drawing/2014/main" id="{2B525FB2-1105-4B12-B35F-60F4BFB07A2F}"/>
              </a:ext>
            </a:extLst>
          </p:cNvPr>
          <p:cNvSpPr>
            <a:spLocks noGrp="1"/>
          </p:cNvSpPr>
          <p:nvPr>
            <p:ph type="title" hasCustomPrompt="1"/>
          </p:nvPr>
        </p:nvSpPr>
        <p:spPr>
          <a:xfrm>
            <a:off x="585926" y="1828800"/>
            <a:ext cx="8232149" cy="2026447"/>
          </a:xfrm>
          <a:noFill/>
        </p:spPr>
        <p:txBody>
          <a:bodyPr vert="horz" wrap="square" lIns="0" tIns="0" rIns="0" bIns="0" rtlCol="0" anchor="b" anchorCtr="0">
            <a:noAutofit/>
          </a:bodyPr>
          <a:lstStyle>
            <a:lvl1pPr marL="184150" indent="-184150">
              <a:lnSpc>
                <a:spcPct val="100000"/>
              </a:lnSpc>
              <a:tabLst/>
              <a:defRPr lang="en-US" sz="3200" b="0" i="0">
                <a:solidFill>
                  <a:schemeClr val="tx1"/>
                </a:solidFill>
                <a:latin typeface="Oracle Sans" panose="020B0503020204020204" pitchFamily="34" charset="0"/>
                <a:cs typeface="Oracle Sans" panose="020B0503020204020204" pitchFamily="34" charset="0"/>
              </a:defRPr>
            </a:lvl1pPr>
          </a:lstStyle>
          <a:p>
            <a:pPr lvl="0"/>
            <a:r>
              <a:rPr lang="en-US"/>
              <a:t>“Click to type customer or</a:t>
            </a:r>
            <a:br>
              <a:rPr lang="en-US"/>
            </a:br>
            <a:r>
              <a:rPr lang="en-US"/>
              <a:t>partner quote surrounded</a:t>
            </a:r>
            <a:br>
              <a:rPr lang="en-US"/>
            </a:br>
            <a:r>
              <a:rPr lang="en-US"/>
              <a:t>by quotation marks.”</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0" i="0">
                <a:solidFill>
                  <a:schemeClr val="tx1"/>
                </a:solidFill>
                <a:latin typeface="Oracle Sans" panose="020B0503020204020204" pitchFamily="34" charset="0"/>
              </a:defRPr>
            </a:lvl1pPr>
          </a:lstStyle>
          <a:p>
            <a:pPr lvl="0"/>
            <a:r>
              <a:rPr lang="en-US"/>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b="0" i="0">
                <a:solidFill>
                  <a:schemeClr val="bg2"/>
                </a:solidFill>
                <a:latin typeface="Oracle Sans" panose="020B0503020204020204" pitchFamily="34" charset="0"/>
              </a:defRPr>
            </a:lvl1pPr>
          </a:lstStyle>
          <a:p>
            <a:pPr lvl="0"/>
            <a:r>
              <a:rPr lang="en-US"/>
              <a:t>Additional information if needed</a:t>
            </a:r>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lvl1pPr>
              <a:defRPr b="0" i="0">
                <a:latin typeface="Oracle Sans" panose="020B0503020204020204" pitchFamily="34" charset="0"/>
              </a:defRPr>
            </a:lvl1pPr>
          </a:lstStyle>
          <a:p>
            <a:endParaRPr lang="en-US"/>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F4D94408-7A15-B824-08A0-1ED86DE490ED}"/>
              </a:ext>
              <a:ext uri="{C183D7F6-B498-43B3-948B-1728B52AA6E4}">
                <adec:decorative xmlns:adec="http://schemas.microsoft.com/office/drawing/2017/decorative" val="1"/>
              </a:ext>
            </a:extLst>
          </p:cNvPr>
          <p:cNvCxnSpPr>
            <a:cxnSpLocks/>
          </p:cNvCxnSpPr>
          <p:nvPr/>
        </p:nvCxnSpPr>
        <p:spPr>
          <a:xfrm flipH="1" flipV="1">
            <a:off x="768875" y="4171628"/>
            <a:ext cx="288000" cy="0"/>
          </a:xfrm>
          <a:prstGeom prst="line">
            <a:avLst/>
          </a:prstGeom>
          <a:ln w="4762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97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ight - Quote with Picture">
    <p:bg>
      <p:bgRef idx="1001">
        <a:schemeClr val="bg2"/>
      </p:bgRef>
    </p:bg>
    <p:spTree>
      <p:nvGrpSpPr>
        <p:cNvPr id="1" name=""/>
        <p:cNvGrpSpPr/>
        <p:nvPr/>
      </p:nvGrpSpPr>
      <p:grpSpPr>
        <a:xfrm>
          <a:off x="0" y="0"/>
          <a:ext cx="0" cy="0"/>
          <a:chOff x="0" y="0"/>
          <a:chExt cx="0" cy="0"/>
        </a:xfrm>
      </p:grpSpPr>
      <p:pic>
        <p:nvPicPr>
          <p:cNvPr id="9" name="Picture 8" descr="A black background with yellow dots&#10;&#10;Description automatically generated">
            <a:extLst>
              <a:ext uri="{FF2B5EF4-FFF2-40B4-BE49-F238E27FC236}">
                <a16:creationId xmlns:a16="http://schemas.microsoft.com/office/drawing/2014/main" id="{A87ADEAA-7233-6E97-1AF8-D5951796A2CA}"/>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1569" b="57161"/>
          <a:stretch/>
        </p:blipFill>
        <p:spPr>
          <a:xfrm>
            <a:off x="9067800" y="0"/>
            <a:ext cx="3124200" cy="2648224"/>
          </a:xfrm>
          <a:prstGeom prst="rect">
            <a:avLst/>
          </a:prstGeom>
        </p:spPr>
      </p:pic>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2"/>
            <a:ext cx="4876800" cy="6858000"/>
          </a:xfrm>
        </p:spPr>
        <p:txBody>
          <a:bodyPr anchor="ctr" anchorCtr="1"/>
          <a:lstStyle>
            <a:lvl1pPr>
              <a:defRPr b="0" i="0">
                <a:latin typeface="Oracle Sans" panose="020B0503020204020204" pitchFamily="34" charset="0"/>
              </a:defRPr>
            </a:lvl1pPr>
          </a:lstStyle>
          <a:p>
            <a:r>
              <a:rPr lang="en-US"/>
              <a:t>Click to add image</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panose="020B0503020204020204" pitchFamily="34" charset="0"/>
              </a:defRPr>
            </a:lvl1pPr>
          </a:lstStyle>
          <a:p>
            <a:pPr lvl="0"/>
            <a:r>
              <a:rPr lang="en-US"/>
              <a:t>“Click to type customer or</a:t>
            </a:r>
            <a:br>
              <a:rPr lang="en-US"/>
            </a:br>
            <a:r>
              <a:rPr lang="en-US"/>
              <a:t>partner quote surrounded</a:t>
            </a:r>
            <a:br>
              <a:rPr lang="en-US"/>
            </a:br>
            <a:r>
              <a:rPr lang="en-US"/>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0" i="0">
                <a:latin typeface="Oracle Sans" panose="020B0503020204020204" pitchFamily="34" charset="0"/>
              </a:defRPr>
            </a:lvl1pPr>
          </a:lstStyle>
          <a:p>
            <a:pPr lvl="0"/>
            <a:r>
              <a:rPr lang="en-US"/>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b="0" i="0">
                <a:latin typeface="Oracle Sans" panose="020B0503020204020204" pitchFamily="34" charset="0"/>
              </a:defRPr>
            </a:lvl1pPr>
          </a:lstStyle>
          <a:p>
            <a:pPr lvl="0"/>
            <a:r>
              <a:rPr lang="en-US"/>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19" name="Accent Mark">
            <a:extLst>
              <a:ext uri="{FF2B5EF4-FFF2-40B4-BE49-F238E27FC236}">
                <a16:creationId xmlns:a16="http://schemas.microsoft.com/office/drawing/2014/main" id="{15559112-27B5-0DD1-A444-206BE16B145D}"/>
              </a:ext>
              <a:ext uri="{C183D7F6-B498-43B3-948B-1728B52AA6E4}">
                <adec:decorative xmlns:adec="http://schemas.microsoft.com/office/drawing/2017/decorative" val="1"/>
              </a:ext>
            </a:extLst>
          </p:cNvPr>
          <p:cNvCxnSpPr>
            <a:cxnSpLocks/>
          </p:cNvCxnSpPr>
          <p:nvPr/>
        </p:nvCxnSpPr>
        <p:spPr>
          <a:xfrm flipH="1" flipV="1">
            <a:off x="5372844" y="4653136"/>
            <a:ext cx="288000" cy="0"/>
          </a:xfrm>
          <a:prstGeom prst="line">
            <a:avLst/>
          </a:prstGeom>
          <a:ln w="4762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6190524B-9853-A3B5-6016-2D547D457D4C}"/>
              </a:ext>
            </a:extLst>
          </p:cNvPr>
          <p:cNvSpPr>
            <a:spLocks noGrp="1" noChangeAspect="1"/>
          </p:cNvSpPr>
          <p:nvPr>
            <p:ph sz="quarter" idx="47" hasCustomPrompt="1"/>
          </p:nvPr>
        </p:nvSpPr>
        <p:spPr>
          <a:xfrm>
            <a:off x="5372844" y="1203405"/>
            <a:ext cx="2447584" cy="673743"/>
          </a:xfrm>
        </p:spPr>
        <p:txBody>
          <a:bodyPr/>
          <a:lstStyle>
            <a:lvl1pPr>
              <a:defRPr b="0" i="0">
                <a:latin typeface="Oracle Sans" panose="020B0503020204020204" pitchFamily="34" charset="0"/>
              </a:defRPr>
            </a:lvl1pPr>
            <a:lvl5pPr marL="731520" indent="0">
              <a:buNone/>
              <a:defRPr/>
            </a:lvl5pPr>
          </a:lstStyle>
          <a:p>
            <a:pPr lvl="0"/>
            <a:r>
              <a:rPr lang="en-US"/>
              <a:t>Click to add logo</a:t>
            </a:r>
          </a:p>
        </p:txBody>
      </p:sp>
    </p:spTree>
    <p:extLst>
      <p:ext uri="{BB962C8B-B14F-4D97-AF65-F5344CB8AC3E}">
        <p14:creationId xmlns:p14="http://schemas.microsoft.com/office/powerpoint/2010/main" val="1187306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ark - Quote with Picture">
    <p:spTree>
      <p:nvGrpSpPr>
        <p:cNvPr id="1" name=""/>
        <p:cNvGrpSpPr/>
        <p:nvPr/>
      </p:nvGrpSpPr>
      <p:grpSpPr>
        <a:xfrm>
          <a:off x="0" y="0"/>
          <a:ext cx="0" cy="0"/>
          <a:chOff x="0" y="0"/>
          <a:chExt cx="0" cy="0"/>
        </a:xfrm>
      </p:grpSpPr>
      <p:pic>
        <p:nvPicPr>
          <p:cNvPr id="12" name="Picture 11" descr="A black background with yellow dots&#10;&#10;Description automatically generated">
            <a:extLst>
              <a:ext uri="{FF2B5EF4-FFF2-40B4-BE49-F238E27FC236}">
                <a16:creationId xmlns:a16="http://schemas.microsoft.com/office/drawing/2014/main" id="{9A643E1C-823F-B838-8CD6-3A9365ABD511}"/>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1569" b="57161"/>
          <a:stretch/>
        </p:blipFill>
        <p:spPr>
          <a:xfrm>
            <a:off x="9067800" y="0"/>
            <a:ext cx="3124200" cy="2648224"/>
          </a:xfrm>
          <a:prstGeom prst="rect">
            <a:avLst/>
          </a:prstGeom>
        </p:spPr>
      </p:pic>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a:t>Click to add image</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0" i="0">
                <a:latin typeface="Oracle Sans" panose="020B0503020204020204" pitchFamily="34" charset="0"/>
              </a:defRPr>
            </a:lvl1pPr>
          </a:lstStyle>
          <a:p>
            <a:pPr lvl="0"/>
            <a:r>
              <a:rPr lang="en-US"/>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b="0" i="0">
                <a:latin typeface="Oracle Sans" panose="020B0503020204020204" pitchFamily="34" charset="0"/>
              </a:defRPr>
            </a:lvl1pPr>
          </a:lstStyle>
          <a:p>
            <a:pPr lvl="0"/>
            <a:r>
              <a:rPr lang="en-US"/>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b="0" i="0">
                <a:solidFill>
                  <a:srgbClr val="AEA8A2"/>
                </a:solidFill>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cxnSp>
        <p:nvCxnSpPr>
          <p:cNvPr id="8" name="Accent Mark">
            <a:extLst>
              <a:ext uri="{FF2B5EF4-FFF2-40B4-BE49-F238E27FC236}">
                <a16:creationId xmlns:a16="http://schemas.microsoft.com/office/drawing/2014/main" id="{8F1E17BA-99F9-7884-FD09-080BB5E6351D}"/>
              </a:ext>
              <a:ext uri="{C183D7F6-B498-43B3-948B-1728B52AA6E4}">
                <adec:decorative xmlns:adec="http://schemas.microsoft.com/office/drawing/2017/decorative" val="1"/>
              </a:ext>
            </a:extLst>
          </p:cNvPr>
          <p:cNvCxnSpPr>
            <a:cxnSpLocks/>
          </p:cNvCxnSpPr>
          <p:nvPr/>
        </p:nvCxnSpPr>
        <p:spPr>
          <a:xfrm flipH="1" flipV="1">
            <a:off x="5372844" y="4653136"/>
            <a:ext cx="288000" cy="0"/>
          </a:xfrm>
          <a:prstGeom prst="line">
            <a:avLst/>
          </a:prstGeom>
          <a:ln w="4762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3CB52BCF-4E23-BA44-5C50-AFEA7DFA337E}"/>
              </a:ext>
            </a:extLst>
          </p:cNvPr>
          <p:cNvSpPr>
            <a:spLocks noGrp="1" noChangeAspect="1"/>
          </p:cNvSpPr>
          <p:nvPr>
            <p:ph sz="quarter" idx="47" hasCustomPrompt="1"/>
          </p:nvPr>
        </p:nvSpPr>
        <p:spPr>
          <a:xfrm>
            <a:off x="5372844" y="1203405"/>
            <a:ext cx="2447584" cy="673743"/>
          </a:xfrm>
        </p:spPr>
        <p:txBody>
          <a:bodyPr/>
          <a:lstStyle>
            <a:lvl1pPr>
              <a:defRPr b="0" i="0">
                <a:latin typeface="Oracle Sans" panose="020B0503020204020204" pitchFamily="34" charset="0"/>
              </a:defRPr>
            </a:lvl1pPr>
            <a:lvl5pPr marL="731520" indent="0">
              <a:buNone/>
              <a:defRPr/>
            </a:lvl5pPr>
          </a:lstStyle>
          <a:p>
            <a:pPr lvl="0"/>
            <a:r>
              <a:rPr lang="en-US"/>
              <a:t>Click to add logo</a:t>
            </a:r>
          </a:p>
        </p:txBody>
      </p:sp>
      <p:sp>
        <p:nvSpPr>
          <p:cNvPr id="10" name="Quote">
            <a:extLst>
              <a:ext uri="{FF2B5EF4-FFF2-40B4-BE49-F238E27FC236}">
                <a16:creationId xmlns:a16="http://schemas.microsoft.com/office/drawing/2014/main" id="{04AE5B2A-AF85-83D6-EC24-EFCB6E567112}"/>
              </a:ext>
            </a:extLst>
          </p:cNvPr>
          <p:cNvSpPr>
            <a:spLocks noGrp="1"/>
          </p:cNvSpPr>
          <p:nvPr>
            <p:ph type="title" hasCustomPrompt="1"/>
          </p:nvPr>
        </p:nvSpPr>
        <p:spPr>
          <a:xfrm>
            <a:off x="5220586" y="2896192"/>
            <a:ext cx="6219354"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panose="020B0503020204020204" pitchFamily="34" charset="0"/>
              </a:defRPr>
            </a:lvl1pPr>
          </a:lstStyle>
          <a:p>
            <a:pPr lvl="0"/>
            <a:r>
              <a:rPr lang="en-US"/>
              <a:t>“Click to type customer or</a:t>
            </a:r>
            <a:br>
              <a:rPr lang="en-US"/>
            </a:br>
            <a:r>
              <a:rPr lang="en-US"/>
              <a:t>partner quote surrounded</a:t>
            </a:r>
            <a:br>
              <a:rPr lang="en-US"/>
            </a:br>
            <a:r>
              <a:rPr lang="en-US"/>
              <a:t>by quotation marks.”</a:t>
            </a:r>
          </a:p>
        </p:txBody>
      </p:sp>
    </p:spTree>
    <p:extLst>
      <p:ext uri="{BB962C8B-B14F-4D97-AF65-F5344CB8AC3E}">
        <p14:creationId xmlns:p14="http://schemas.microsoft.com/office/powerpoint/2010/main" val="29875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Light - Quote with Picture">
    <p:bg>
      <p:bgRef idx="1001">
        <a:schemeClr val="bg2"/>
      </p:bgRef>
    </p:bg>
    <p:spTree>
      <p:nvGrpSpPr>
        <p:cNvPr id="1" name=""/>
        <p:cNvGrpSpPr/>
        <p:nvPr/>
      </p:nvGrpSpPr>
      <p:grpSpPr>
        <a:xfrm>
          <a:off x="0" y="0"/>
          <a:ext cx="0" cy="0"/>
          <a:chOff x="0" y="0"/>
          <a:chExt cx="0" cy="0"/>
        </a:xfrm>
      </p:grpSpPr>
      <p:pic>
        <p:nvPicPr>
          <p:cNvPr id="2" name="Bloom" descr="A black background with a black screen&#10;&#10;Description automatically generated with medium confidence">
            <a:extLst>
              <a:ext uri="{FF2B5EF4-FFF2-40B4-BE49-F238E27FC236}">
                <a16:creationId xmlns:a16="http://schemas.microsoft.com/office/drawing/2014/main" id="{054D7684-EA63-6632-3C58-CAEF9E43935E}"/>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r="77614" b="68640"/>
          <a:stretch/>
        </p:blipFill>
        <p:spPr>
          <a:xfrm>
            <a:off x="4876801" y="0"/>
            <a:ext cx="2132496" cy="1680582"/>
          </a:xfrm>
          <a:prstGeom prst="rect">
            <a:avLst/>
          </a:prstGeom>
        </p:spPr>
      </p:pic>
      <p:pic>
        <p:nvPicPr>
          <p:cNvPr id="6" name="Data" descr="A black background with a black screen&#10;&#10;Description automatically generated with medium confidence">
            <a:extLst>
              <a:ext uri="{FF2B5EF4-FFF2-40B4-BE49-F238E27FC236}">
                <a16:creationId xmlns:a16="http://schemas.microsoft.com/office/drawing/2014/main" id="{DB09FE5D-498F-A6EC-F4FD-4E42588EE312}"/>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69248" r="72551"/>
          <a:stretch/>
        </p:blipFill>
        <p:spPr>
          <a:xfrm>
            <a:off x="4876801" y="5299861"/>
            <a:ext cx="2472269" cy="1558139"/>
          </a:xfrm>
          <a:prstGeom prst="rect">
            <a:avLst/>
          </a:prstGeom>
        </p:spPr>
      </p:pic>
      <p:sp>
        <p:nvSpPr>
          <p:cNvPr id="9" name="Picture Placeholder 4">
            <a:extLst>
              <a:ext uri="{FF2B5EF4-FFF2-40B4-BE49-F238E27FC236}">
                <a16:creationId xmlns:a16="http://schemas.microsoft.com/office/drawing/2014/main" id="{738F5A81-FBCD-29DB-32EA-63458835DF97}"/>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a:t>Click to add image</a:t>
            </a:r>
          </a:p>
        </p:txBody>
      </p:sp>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panose="020B0503020204020204" pitchFamily="34" charset="0"/>
              </a:defRPr>
            </a:lvl1pPr>
          </a:lstStyle>
          <a:p>
            <a:pPr lvl="0"/>
            <a:r>
              <a:rPr lang="en-US"/>
              <a:t>“Click to type customer or</a:t>
            </a:r>
            <a:br>
              <a:rPr lang="en-US"/>
            </a:br>
            <a:r>
              <a:rPr lang="en-US"/>
              <a:t>partner quote surrounded</a:t>
            </a:r>
            <a:br>
              <a:rPr lang="en-US"/>
            </a:br>
            <a:r>
              <a:rPr lang="en-US"/>
              <a:t>by quotation marks.”</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32887" y="4911127"/>
            <a:ext cx="5853145" cy="266291"/>
          </a:xfrm>
          <a:prstGeom prst="rect">
            <a:avLst/>
          </a:prstGeom>
        </p:spPr>
        <p:txBody>
          <a:bodyPr>
            <a:noAutofit/>
          </a:bodyPr>
          <a:lstStyle>
            <a:lvl1pPr>
              <a:defRPr b="0" i="0">
                <a:latin typeface="Oracle Sans" panose="020B0503020204020204" pitchFamily="34" charset="0"/>
              </a:defRPr>
            </a:lvl1pPr>
          </a:lstStyle>
          <a:p>
            <a:pPr lvl="0"/>
            <a:r>
              <a:rPr lang="en-US"/>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32887" y="5248720"/>
            <a:ext cx="5853145" cy="786385"/>
          </a:xfrm>
          <a:prstGeom prst="rect">
            <a:avLst/>
          </a:prstGeom>
        </p:spPr>
        <p:txBody>
          <a:bodyPr>
            <a:noAutofit/>
          </a:bodyPr>
          <a:lstStyle>
            <a:lvl1pPr>
              <a:defRPr b="0" i="0">
                <a:latin typeface="Oracle Sans" panose="020B0503020204020204" pitchFamily="34" charset="0"/>
              </a:defRPr>
            </a:lvl1pPr>
          </a:lstStyle>
          <a:p>
            <a:pPr lvl="0"/>
            <a:r>
              <a:rPr lang="en-US"/>
              <a:t>Additional information if needed</a:t>
            </a:r>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1" name="Accent Mark">
            <a:extLst>
              <a:ext uri="{FF2B5EF4-FFF2-40B4-BE49-F238E27FC236}">
                <a16:creationId xmlns:a16="http://schemas.microsoft.com/office/drawing/2014/main" id="{F6BDC750-94C5-9030-41DB-E16F05A04DF7}"/>
              </a:ext>
              <a:ext uri="{C183D7F6-B498-43B3-948B-1728B52AA6E4}">
                <adec:decorative xmlns:adec="http://schemas.microsoft.com/office/drawing/2017/decorative" val="1"/>
              </a:ext>
            </a:extLst>
          </p:cNvPr>
          <p:cNvCxnSpPr>
            <a:cxnSpLocks/>
          </p:cNvCxnSpPr>
          <p:nvPr/>
        </p:nvCxnSpPr>
        <p:spPr>
          <a:xfrm flipH="1" flipV="1">
            <a:off x="5832887" y="4581128"/>
            <a:ext cx="288000" cy="0"/>
          </a:xfrm>
          <a:prstGeom prst="line">
            <a:avLst/>
          </a:prstGeom>
          <a:ln w="4762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9E51C341-0AE0-3733-8FBF-7EA8A58141D5}"/>
              </a:ext>
            </a:extLst>
          </p:cNvPr>
          <p:cNvSpPr>
            <a:spLocks noGrp="1" noChangeAspect="1"/>
          </p:cNvSpPr>
          <p:nvPr>
            <p:ph sz="quarter" idx="48" hasCustomPrompt="1"/>
          </p:nvPr>
        </p:nvSpPr>
        <p:spPr>
          <a:xfrm>
            <a:off x="5832887" y="1203405"/>
            <a:ext cx="2447584" cy="673743"/>
          </a:xfrm>
        </p:spPr>
        <p:txBody>
          <a:bodyPr/>
          <a:lstStyle>
            <a:lvl1pPr>
              <a:defRPr b="0" i="0">
                <a:latin typeface="Oracle Sans" panose="020B0503020204020204" pitchFamily="34" charset="0"/>
              </a:defRPr>
            </a:lvl1pPr>
            <a:lvl5pPr marL="731520" indent="0">
              <a:buNone/>
              <a:defRPr/>
            </a:lvl5pPr>
          </a:lstStyle>
          <a:p>
            <a:pPr lvl="0"/>
            <a:r>
              <a:rPr lang="en-US"/>
              <a:t>Click to add logo</a:t>
            </a:r>
          </a:p>
        </p:txBody>
      </p:sp>
    </p:spTree>
    <p:extLst>
      <p:ext uri="{BB962C8B-B14F-4D97-AF65-F5344CB8AC3E}">
        <p14:creationId xmlns:p14="http://schemas.microsoft.com/office/powerpoint/2010/main" val="2634256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Dark - Quote with Picture">
    <p:spTree>
      <p:nvGrpSpPr>
        <p:cNvPr id="1" name=""/>
        <p:cNvGrpSpPr/>
        <p:nvPr/>
      </p:nvGrpSpPr>
      <p:grpSpPr>
        <a:xfrm>
          <a:off x="0" y="0"/>
          <a:ext cx="0" cy="0"/>
          <a:chOff x="0" y="0"/>
          <a:chExt cx="0" cy="0"/>
        </a:xfrm>
      </p:grpSpPr>
      <p:pic>
        <p:nvPicPr>
          <p:cNvPr id="9" name="Bloom" descr="A black background with a black screen&#10;&#10;Description automatically generated with medium confidence">
            <a:extLst>
              <a:ext uri="{FF2B5EF4-FFF2-40B4-BE49-F238E27FC236}">
                <a16:creationId xmlns:a16="http://schemas.microsoft.com/office/drawing/2014/main" id="{4E77329F-1938-6804-41F3-F5FD753C021B}"/>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r="77614" b="68640"/>
          <a:stretch/>
        </p:blipFill>
        <p:spPr>
          <a:xfrm>
            <a:off x="4876801" y="0"/>
            <a:ext cx="2132496" cy="1680582"/>
          </a:xfrm>
          <a:prstGeom prst="rect">
            <a:avLst/>
          </a:prstGeom>
        </p:spPr>
      </p:pic>
      <p:pic>
        <p:nvPicPr>
          <p:cNvPr id="14" name="Data" descr="A black background with a black screen&#10;&#10;Description automatically generated with medium confidence">
            <a:extLst>
              <a:ext uri="{FF2B5EF4-FFF2-40B4-BE49-F238E27FC236}">
                <a16:creationId xmlns:a16="http://schemas.microsoft.com/office/drawing/2014/main" id="{7EA2B8CB-7CDA-0B5A-E747-48BF95D08BB3}"/>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69248" r="72551"/>
          <a:stretch/>
        </p:blipFill>
        <p:spPr>
          <a:xfrm>
            <a:off x="4876801" y="5299861"/>
            <a:ext cx="2472269" cy="1558139"/>
          </a:xfrm>
          <a:prstGeom prst="rect">
            <a:avLst/>
          </a:prstGeom>
        </p:spPr>
      </p:pic>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828788" y="4911127"/>
            <a:ext cx="5864400" cy="266291"/>
          </a:xfrm>
          <a:prstGeom prst="rect">
            <a:avLst/>
          </a:prstGeom>
        </p:spPr>
        <p:txBody>
          <a:bodyPr>
            <a:noAutofit/>
          </a:bodyPr>
          <a:lstStyle>
            <a:lvl1pPr>
              <a:defRPr b="0" i="0">
                <a:latin typeface="Oracle Sans" panose="020B0503020204020204" pitchFamily="34" charset="0"/>
              </a:defRPr>
            </a:lvl1pPr>
          </a:lstStyle>
          <a:p>
            <a:pPr lvl="0"/>
            <a:r>
              <a:rPr lang="en-US"/>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828788" y="5248720"/>
            <a:ext cx="5864400" cy="786385"/>
          </a:xfrm>
          <a:prstGeom prst="rect">
            <a:avLst/>
          </a:prstGeom>
        </p:spPr>
        <p:txBody>
          <a:bodyPr>
            <a:noAutofit/>
          </a:bodyPr>
          <a:lstStyle>
            <a:lvl1pPr>
              <a:defRPr b="0" i="0">
                <a:latin typeface="Oracle Sans" panose="020B0503020204020204" pitchFamily="34" charset="0"/>
              </a:defRPr>
            </a:lvl1pPr>
          </a:lstStyle>
          <a:p>
            <a:pPr lvl="0"/>
            <a:r>
              <a:rPr lang="en-US"/>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lvl1pPr>
              <a:defRPr b="0" i="0">
                <a:solidFill>
                  <a:srgbClr val="AEA8A2"/>
                </a:solidFill>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cxnSp>
        <p:nvCxnSpPr>
          <p:cNvPr id="8" name="Accent Mark">
            <a:extLst>
              <a:ext uri="{FF2B5EF4-FFF2-40B4-BE49-F238E27FC236}">
                <a16:creationId xmlns:a16="http://schemas.microsoft.com/office/drawing/2014/main" id="{0A14664C-1D78-FAD9-DC04-024F7A7BE004}"/>
              </a:ext>
              <a:ext uri="{C183D7F6-B498-43B3-948B-1728B52AA6E4}">
                <adec:decorative xmlns:adec="http://schemas.microsoft.com/office/drawing/2017/decorative" val="1"/>
              </a:ext>
            </a:extLst>
          </p:cNvPr>
          <p:cNvCxnSpPr>
            <a:cxnSpLocks/>
          </p:cNvCxnSpPr>
          <p:nvPr/>
        </p:nvCxnSpPr>
        <p:spPr>
          <a:xfrm flipH="1" flipV="1">
            <a:off x="5828788" y="4581128"/>
            <a:ext cx="288000" cy="0"/>
          </a:xfrm>
          <a:prstGeom prst="line">
            <a:avLst/>
          </a:prstGeom>
          <a:ln w="4762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B89773B8-8237-C7B1-9DF8-93B5D5BF7DEE}"/>
              </a:ext>
            </a:extLst>
          </p:cNvPr>
          <p:cNvSpPr>
            <a:spLocks noGrp="1" noChangeAspect="1"/>
          </p:cNvSpPr>
          <p:nvPr>
            <p:ph sz="quarter" idx="48" hasCustomPrompt="1"/>
          </p:nvPr>
        </p:nvSpPr>
        <p:spPr>
          <a:xfrm>
            <a:off x="5828788" y="1203405"/>
            <a:ext cx="2447584" cy="673743"/>
          </a:xfrm>
        </p:spPr>
        <p:txBody>
          <a:bodyPr/>
          <a:lstStyle>
            <a:lvl1pPr>
              <a:defRPr b="0" i="0">
                <a:latin typeface="Oracle Sans" panose="020B0503020204020204" pitchFamily="34" charset="0"/>
              </a:defRPr>
            </a:lvl1pPr>
            <a:lvl5pPr marL="731520" indent="0">
              <a:buNone/>
              <a:defRPr/>
            </a:lvl5pPr>
          </a:lstStyle>
          <a:p>
            <a:pPr lvl="0"/>
            <a:r>
              <a:rPr lang="en-US"/>
              <a:t>Click to add logo</a:t>
            </a:r>
          </a:p>
        </p:txBody>
      </p:sp>
      <p:sp>
        <p:nvSpPr>
          <p:cNvPr id="12" name="Quote">
            <a:extLst>
              <a:ext uri="{FF2B5EF4-FFF2-40B4-BE49-F238E27FC236}">
                <a16:creationId xmlns:a16="http://schemas.microsoft.com/office/drawing/2014/main" id="{B3A79ECA-28E8-A857-97F4-082EF2B1CAB8}"/>
              </a:ext>
            </a:extLst>
          </p:cNvPr>
          <p:cNvSpPr>
            <a:spLocks noGrp="1"/>
          </p:cNvSpPr>
          <p:nvPr>
            <p:ph type="title" hasCustomPrompt="1"/>
          </p:nvPr>
        </p:nvSpPr>
        <p:spPr>
          <a:xfrm>
            <a:off x="5677787" y="2896192"/>
            <a:ext cx="6020298" cy="1384995"/>
          </a:xfrm>
          <a:noFill/>
        </p:spPr>
        <p:txBody>
          <a:bodyPr vert="horz" wrap="square" lIns="0" tIns="0" rIns="0" bIns="0" rtlCol="0" anchor="b" anchorCtr="0">
            <a:spAutoFit/>
          </a:bodyPr>
          <a:lstStyle>
            <a:lvl1pPr marL="179388" indent="-179388">
              <a:lnSpc>
                <a:spcPct val="100000"/>
              </a:lnSpc>
              <a:tabLst/>
              <a:defRPr lang="en-US" sz="3000" b="0" i="0" dirty="0">
                <a:latin typeface="+mj-lt"/>
                <a:cs typeface="Oracle Sans" panose="020B0503020204020204" pitchFamily="34" charset="0"/>
              </a:defRPr>
            </a:lvl1pPr>
          </a:lstStyle>
          <a:p>
            <a:pPr lvl="0"/>
            <a:r>
              <a:rPr lang="en-US"/>
              <a:t>“Click to type customer or</a:t>
            </a:r>
            <a:br>
              <a:rPr lang="en-US"/>
            </a:br>
            <a:r>
              <a:rPr lang="en-US"/>
              <a:t>partner quote surrounded</a:t>
            </a:r>
            <a:br>
              <a:rPr lang="en-US"/>
            </a:br>
            <a:r>
              <a:rPr lang="en-US"/>
              <a:t>by quotation marks.”</a:t>
            </a:r>
          </a:p>
        </p:txBody>
      </p:sp>
      <p:sp>
        <p:nvSpPr>
          <p:cNvPr id="3" name="Picture Placeholder 4">
            <a:extLst>
              <a:ext uri="{FF2B5EF4-FFF2-40B4-BE49-F238E27FC236}">
                <a16:creationId xmlns:a16="http://schemas.microsoft.com/office/drawing/2014/main" id="{12104653-6C46-E2DA-F194-1EE1792C68C8}"/>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b="0" i="0">
                <a:latin typeface="Oracle Sans" panose="020B0503020204020204" pitchFamily="34" charset="0"/>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a:t>Click to add image</a:t>
            </a:r>
          </a:p>
        </p:txBody>
      </p:sp>
    </p:spTree>
    <p:extLst>
      <p:ext uri="{BB962C8B-B14F-4D97-AF65-F5344CB8AC3E}">
        <p14:creationId xmlns:p14="http://schemas.microsoft.com/office/powerpoint/2010/main" val="288363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ight - Metric">
    <p:bg>
      <p:bgRef idx="1001">
        <a:schemeClr val="bg2"/>
      </p:bgRef>
    </p:bg>
    <p:spTree>
      <p:nvGrpSpPr>
        <p:cNvPr id="1" name=""/>
        <p:cNvGrpSpPr/>
        <p:nvPr/>
      </p:nvGrpSpPr>
      <p:grpSpPr>
        <a:xfrm>
          <a:off x="0" y="0"/>
          <a:ext cx="0" cy="0"/>
          <a:chOff x="0" y="0"/>
          <a:chExt cx="0" cy="0"/>
        </a:xfrm>
      </p:grpSpPr>
      <p:pic>
        <p:nvPicPr>
          <p:cNvPr id="2" name="BG">
            <a:extLst>
              <a:ext uri="{FF2B5EF4-FFF2-40B4-BE49-F238E27FC236}">
                <a16:creationId xmlns:a16="http://schemas.microsoft.com/office/drawing/2014/main" id="{5D3D4C90-1AAB-CD85-1B9A-CE5F6F828F8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3" r="3"/>
          <a:stretch/>
        </p:blipFill>
        <p:spPr>
          <a:xfrm>
            <a:off x="0" y="0"/>
            <a:ext cx="12191365" cy="6858000"/>
          </a:xfrm>
          <a:prstGeom prst="rect">
            <a:avLst/>
          </a:prstGeom>
        </p:spPr>
      </p:pic>
      <p:cxnSp>
        <p:nvCxnSpPr>
          <p:cNvPr id="6" name="Accent Mark">
            <a:extLst>
              <a:ext uri="{FF2B5EF4-FFF2-40B4-BE49-F238E27FC236}">
                <a16:creationId xmlns:a16="http://schemas.microsoft.com/office/drawing/2014/main" id="{4BDBAC25-8D5F-086F-B606-81DABD762F75}"/>
              </a:ext>
              <a:ext uri="{C183D7F6-B498-43B3-948B-1728B52AA6E4}">
                <adec:decorative xmlns:adec="http://schemas.microsoft.com/office/drawing/2017/decorative" val="1"/>
              </a:ext>
            </a:extLst>
          </p:cNvPr>
          <p:cNvCxnSpPr>
            <a:cxnSpLocks/>
          </p:cNvCxnSpPr>
          <p:nvPr/>
        </p:nvCxnSpPr>
        <p:spPr>
          <a:xfrm flipH="1">
            <a:off x="775225" y="4241403"/>
            <a:ext cx="301752"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0" i="0">
                <a:solidFill>
                  <a:srgbClr val="C74634"/>
                </a:solidFill>
                <a:latin typeface="Oracle Sans" panose="020B0503020204020204" pitchFamily="34" charset="0"/>
              </a:defRPr>
            </a:lvl1pPr>
          </a:lstStyle>
          <a:p>
            <a:pPr lvl="0"/>
            <a:r>
              <a:rPr lang="en-US"/>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lvl1pPr>
              <a:defRPr b="0" i="0">
                <a:latin typeface="Oracle Sans" panose="020B0503020204020204" pitchFamily="34" charset="0"/>
              </a:defRPr>
            </a:lvl1pPr>
            <a:lvl2pPr>
              <a:defRPr b="0" i="0">
                <a:latin typeface="Oracle Sans" panose="020B0503020204020204"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lvl1pPr>
              <a:defRPr b="0" i="0">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1608" y="6355080"/>
            <a:ext cx="502920" cy="502920"/>
          </a:xfrm>
          <a:prstGeom prst="rect">
            <a:avLst/>
          </a:prstGeom>
        </p:spPr>
      </p:pic>
    </p:spTree>
    <p:extLst>
      <p:ext uri="{BB962C8B-B14F-4D97-AF65-F5344CB8AC3E}">
        <p14:creationId xmlns:p14="http://schemas.microsoft.com/office/powerpoint/2010/main" val="192710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ark - Metric_Pillar">
    <p:spTree>
      <p:nvGrpSpPr>
        <p:cNvPr id="1" name=""/>
        <p:cNvGrpSpPr/>
        <p:nvPr/>
      </p:nvGrpSpPr>
      <p:grpSpPr>
        <a:xfrm>
          <a:off x="0" y="0"/>
          <a:ext cx="0" cy="0"/>
          <a:chOff x="0" y="0"/>
          <a:chExt cx="0" cy="0"/>
        </a:xfrm>
      </p:grpSpPr>
      <p:pic>
        <p:nvPicPr>
          <p:cNvPr id="2" name="BG" descr="A close up of a screen&#10;&#10;Description automatically generated">
            <a:extLst>
              <a:ext uri="{FF2B5EF4-FFF2-40B4-BE49-F238E27FC236}">
                <a16:creationId xmlns:a16="http://schemas.microsoft.com/office/drawing/2014/main" id="{46C4CCF1-21E8-80D2-6974-FF322239CC2F}"/>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0" i="0">
                <a:solidFill>
                  <a:schemeClr val="tx1"/>
                </a:solidFill>
                <a:latin typeface="Oracle Sans" panose="020B0503020204020204" pitchFamily="34" charset="0"/>
              </a:defRPr>
            </a:lvl1pPr>
          </a:lstStyle>
          <a:p>
            <a:pPr lvl="0"/>
            <a:r>
              <a:rPr lang="en-US"/>
              <a:t>00%</a:t>
            </a:r>
          </a:p>
        </p:txBody>
      </p:sp>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lvl1pPr>
              <a:defRPr b="0" i="0">
                <a:latin typeface="Oracle Sans" panose="020B0503020204020204" pitchFamily="34" charset="0"/>
              </a:defRPr>
            </a:lvl1pPr>
            <a:lvl2pPr>
              <a:defRPr b="0" i="0">
                <a:latin typeface="Oracle Sans" panose="020B0503020204020204" pitchFamily="34" charset="0"/>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lvl1pPr>
              <a:defRPr b="0" i="0">
                <a:solidFill>
                  <a:srgbClr val="AEA8A2"/>
                </a:solidFill>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cxnSp>
        <p:nvCxnSpPr>
          <p:cNvPr id="6" name="Accent Mark">
            <a:extLst>
              <a:ext uri="{FF2B5EF4-FFF2-40B4-BE49-F238E27FC236}">
                <a16:creationId xmlns:a16="http://schemas.microsoft.com/office/drawing/2014/main" id="{B8CE1E7B-AA73-6B94-6DB9-84E487353802}"/>
              </a:ext>
              <a:ext uri="{C183D7F6-B498-43B3-948B-1728B52AA6E4}">
                <adec:decorative xmlns:adec="http://schemas.microsoft.com/office/drawing/2017/decorative" val="1"/>
              </a:ext>
            </a:extLst>
          </p:cNvPr>
          <p:cNvCxnSpPr>
            <a:cxnSpLocks/>
          </p:cNvCxnSpPr>
          <p:nvPr/>
        </p:nvCxnSpPr>
        <p:spPr>
          <a:xfrm flipH="1">
            <a:off x="775225" y="4241403"/>
            <a:ext cx="301752"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294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bstract Background_Pillar ">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b="0" i="0">
                <a:solidFill>
                  <a:srgbClr val="8B8580"/>
                </a:solidFill>
                <a:latin typeface="Oracle Sans" panose="020B0503020204020204" pitchFamily="34" charset="0"/>
              </a:defRPr>
            </a:lvl1pPr>
          </a:lstStyle>
          <a:p>
            <a:fld id="{483FC227-4487-4163-AD6C-387F5C2E028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b="0" i="0">
                <a:solidFill>
                  <a:srgbClr val="8B8580"/>
                </a:solidFill>
                <a:latin typeface="Oracle Sans" panose="020B0503020204020204" pitchFamily="34" charset="0"/>
              </a:defRPr>
            </a:lvl1pPr>
          </a:lstStyle>
          <a:p>
            <a:endParaRPr lang="en-US"/>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b="0" i="0">
                <a:solidFill>
                  <a:srgbClr val="8B8580"/>
                </a:solidFill>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7795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bstract Background_Pillar">
    <p:bg>
      <p:bgRef idx="1001">
        <a:schemeClr val="bg2"/>
      </p:bgRef>
    </p:bg>
    <p:spTree>
      <p:nvGrpSpPr>
        <p:cNvPr id="1" name=""/>
        <p:cNvGrpSpPr/>
        <p:nvPr/>
      </p:nvGrpSpPr>
      <p:grpSpPr>
        <a:xfrm>
          <a:off x="0" y="0"/>
          <a:ext cx="0" cy="0"/>
          <a:chOff x="0" y="0"/>
          <a:chExt cx="0" cy="0"/>
        </a:xfrm>
      </p:grpSpPr>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lvl1pPr>
              <a:defRPr b="0" i="0">
                <a:solidFill>
                  <a:srgbClr val="AEA8A2"/>
                </a:solidFill>
                <a:latin typeface="Oracle Sans" panose="020B0503020204020204" pitchFamily="34" charset="0"/>
              </a:defRPr>
            </a:lvl1pPr>
          </a:lstStyle>
          <a:p>
            <a:endParaRPr lang="en-US"/>
          </a:p>
        </p:txBody>
      </p:sp>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2506749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peaker_1">
    <p:spTree>
      <p:nvGrpSpPr>
        <p:cNvPr id="1" name=""/>
        <p:cNvGrpSpPr/>
        <p:nvPr/>
      </p:nvGrpSpPr>
      <p:grpSpPr>
        <a:xfrm>
          <a:off x="0" y="0"/>
          <a:ext cx="0" cy="0"/>
          <a:chOff x="0" y="0"/>
          <a:chExt cx="0" cy="0"/>
        </a:xfrm>
      </p:grpSpPr>
      <p:pic>
        <p:nvPicPr>
          <p:cNvPr id="7" name="Glow" descr="A black background with a light&#10;&#10;Description automatically generated">
            <a:extLst>
              <a:ext uri="{FF2B5EF4-FFF2-40B4-BE49-F238E27FC236}">
                <a16:creationId xmlns:a16="http://schemas.microsoft.com/office/drawing/2014/main" id="{90A3541F-A6F6-7DBD-24E0-7B977ED16A8E}"/>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4" name="Bloom" descr="A close-up of a purple and yellow flower&#10;&#10;Description automatically generated">
            <a:extLst>
              <a:ext uri="{FF2B5EF4-FFF2-40B4-BE49-F238E27FC236}">
                <a16:creationId xmlns:a16="http://schemas.microsoft.com/office/drawing/2014/main" id="{1B761F9D-FD9A-9AD6-1FAE-F15B3E7D6B89}"/>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29767" r="59992"/>
          <a:stretch/>
        </p:blipFill>
        <p:spPr>
          <a:xfrm rot="5400000">
            <a:off x="-17422" y="17422"/>
            <a:ext cx="2778044" cy="2743200"/>
          </a:xfrm>
          <a:prstGeom prst="rect">
            <a:avLst/>
          </a:prstGeom>
        </p:spPr>
      </p:pic>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730914" y="1599494"/>
            <a:ext cx="3227476" cy="3247119"/>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730914" y="5145363"/>
            <a:ext cx="3236480"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730914" y="5509468"/>
            <a:ext cx="3236480" cy="365125"/>
          </a:xfrm>
        </p:spPr>
        <p:txBody>
          <a:bodyPr vert="horz" lIns="0" tIns="0" rIns="0" bIns="0" rtlCol="0" anchor="t" anchorCtr="0">
            <a:noAutofit/>
          </a:bodyPr>
          <a:lstStyle>
            <a:lvl1pPr>
              <a:defRPr lang="en-US"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6" name="Slide Number Placeholder 7">
            <a:extLst>
              <a:ext uri="{FF2B5EF4-FFF2-40B4-BE49-F238E27FC236}">
                <a16:creationId xmlns:a16="http://schemas.microsoft.com/office/drawing/2014/main" id="{6BEF3F0C-7FEC-7B40-A1F6-8EE025365DEB}"/>
              </a:ext>
            </a:extLst>
          </p:cNvPr>
          <p:cNvSpPr>
            <a:spLocks noGrp="1"/>
          </p:cNvSpPr>
          <p:nvPr>
            <p:ph type="sldNum" sz="quarter" idx="15"/>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12" name="Footer Placeholder 4">
            <a:extLst>
              <a:ext uri="{FF2B5EF4-FFF2-40B4-BE49-F238E27FC236}">
                <a16:creationId xmlns:a16="http://schemas.microsoft.com/office/drawing/2014/main" id="{8D13E50C-836B-3442-AB9E-EEE2C6593479}"/>
              </a:ext>
            </a:extLst>
          </p:cNvPr>
          <p:cNvSpPr>
            <a:spLocks noGrp="1"/>
          </p:cNvSpPr>
          <p:nvPr>
            <p:ph type="ftr" sz="quarter" idx="11"/>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11" name="Date Placeholder 2">
            <a:extLst>
              <a:ext uri="{FF2B5EF4-FFF2-40B4-BE49-F238E27FC236}">
                <a16:creationId xmlns:a16="http://schemas.microsoft.com/office/drawing/2014/main" id="{BB3B6E64-A4C4-9D46-BFF1-1F043A38E608}"/>
              </a:ext>
            </a:extLst>
          </p:cNvPr>
          <p:cNvSpPr>
            <a:spLocks noGrp="1"/>
          </p:cNvSpPr>
          <p:nvPr>
            <p:ph type="dt" sz="half" idx="14"/>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
        <p:nvSpPr>
          <p:cNvPr id="3" name="Title 1">
            <a:extLst>
              <a:ext uri="{FF2B5EF4-FFF2-40B4-BE49-F238E27FC236}">
                <a16:creationId xmlns:a16="http://schemas.microsoft.com/office/drawing/2014/main" id="{BFE7977F-C91A-8559-36A2-ECAA2ACB98FF}"/>
              </a:ext>
            </a:extLst>
          </p:cNvPr>
          <p:cNvSpPr>
            <a:spLocks noGrp="1"/>
          </p:cNvSpPr>
          <p:nvPr>
            <p:ph type="title" hasCustomPrompt="1"/>
          </p:nvPr>
        </p:nvSpPr>
        <p:spPr>
          <a:xfrm>
            <a:off x="762000" y="2768948"/>
            <a:ext cx="2560320" cy="1320103"/>
          </a:xfrm>
        </p:spPr>
        <p:txBody>
          <a:bodyPr vert="horz" wrap="square" lIns="0" tIns="0" rIns="0" bIns="0" rtlCol="0" anchor="ctr"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a:t>Speaker</a:t>
            </a:r>
          </a:p>
        </p:txBody>
      </p:sp>
    </p:spTree>
    <p:extLst>
      <p:ext uri="{BB962C8B-B14F-4D97-AF65-F5344CB8AC3E}">
        <p14:creationId xmlns:p14="http://schemas.microsoft.com/office/powerpoint/2010/main" val="97382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Dark - Title_Pillar">
    <p:spTree>
      <p:nvGrpSpPr>
        <p:cNvPr id="1" name=""/>
        <p:cNvGrpSpPr/>
        <p:nvPr/>
      </p:nvGrpSpPr>
      <p:grpSpPr>
        <a:xfrm>
          <a:off x="0" y="0"/>
          <a:ext cx="0" cy="0"/>
          <a:chOff x="0" y="0"/>
          <a:chExt cx="0" cy="0"/>
        </a:xfrm>
      </p:grpSpPr>
      <p:pic>
        <p:nvPicPr>
          <p:cNvPr id="14" name="Oracle Logo" descr="Oracle Logo">
            <a:extLst>
              <a:ext uri="{FF2B5EF4-FFF2-40B4-BE49-F238E27FC236}">
                <a16:creationId xmlns:a16="http://schemas.microsoft.com/office/drawing/2014/main" id="{90869BEA-7CC8-4176-A565-8203484F77D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944949" y="1132368"/>
            <a:ext cx="1524893" cy="320039"/>
          </a:xfrm>
          <a:prstGeom prst="rect">
            <a:avLst/>
          </a:prstGeom>
        </p:spPr>
      </p:pic>
      <p:sp>
        <p:nvSpPr>
          <p:cNvPr id="11" name="Text Field">
            <a:extLst>
              <a:ext uri="{FF2B5EF4-FFF2-40B4-BE49-F238E27FC236}">
                <a16:creationId xmlns:a16="http://schemas.microsoft.com/office/drawing/2014/main" id="{5096A149-B6C9-A04E-A2B0-54CCFAA42526}"/>
              </a:ext>
            </a:extLst>
          </p:cNvPr>
          <p:cNvSpPr>
            <a:spLocks noGrp="1" noRot="1" noMove="1" noResize="1" noEditPoints="1" noAdjustHandles="1" noChangeArrowheads="1" noChangeShapeType="1"/>
          </p:cNvSpPr>
          <p:nvPr>
            <p:ph type="body" sz="quarter" idx="35" hasCustomPrompt="1"/>
          </p:nvPr>
        </p:nvSpPr>
        <p:spPr>
          <a:xfrm>
            <a:off x="1018030" y="4544568"/>
            <a:ext cx="5077970" cy="266291"/>
          </a:xfrm>
          <a:prstGeom prst="rect">
            <a:avLst/>
          </a:prstGeom>
          <a:noFill/>
        </p:spPr>
        <p:txBody>
          <a:bodyPr>
            <a:noAutofit/>
          </a:bodyPr>
          <a:lstStyle>
            <a:lvl1pPr>
              <a:defRPr b="0" i="0">
                <a:latin typeface="Oracle Sans" panose="020B0503020204020204" pitchFamily="34" charset="0"/>
              </a:defRPr>
            </a:lvl1pPr>
          </a:lstStyle>
          <a:p>
            <a:pPr lvl="0"/>
            <a:r>
              <a:rPr lang="en-US"/>
              <a:t>Name</a:t>
            </a:r>
          </a:p>
        </p:txBody>
      </p:sp>
      <p:sp>
        <p:nvSpPr>
          <p:cNvPr id="10" name="Text Field 2">
            <a:extLst>
              <a:ext uri="{FF2B5EF4-FFF2-40B4-BE49-F238E27FC236}">
                <a16:creationId xmlns:a16="http://schemas.microsoft.com/office/drawing/2014/main" id="{A57492F9-1AD2-9346-9BB6-C0CF36DEF5ED}"/>
              </a:ext>
            </a:extLst>
          </p:cNvPr>
          <p:cNvSpPr>
            <a:spLocks noGrp="1" noRot="1" noMove="1" noResize="1" noEditPoints="1" noAdjustHandles="1" noChangeArrowheads="1" noChangeShapeType="1"/>
          </p:cNvSpPr>
          <p:nvPr>
            <p:ph type="body" sz="quarter" idx="34" hasCustomPrompt="1"/>
          </p:nvPr>
        </p:nvSpPr>
        <p:spPr>
          <a:xfrm>
            <a:off x="1018030" y="4882896"/>
            <a:ext cx="5077970" cy="895181"/>
          </a:xfrm>
          <a:prstGeom prst="rect">
            <a:avLst/>
          </a:prstGeom>
          <a:noFill/>
        </p:spPr>
        <p:txBody>
          <a:bodyPr>
            <a:noAutofit/>
          </a:bodyPr>
          <a:lstStyle>
            <a:lvl1pPr>
              <a:defRPr b="0" i="0">
                <a:latin typeface="Oracle Sans" panose="020B0503020204020204" pitchFamily="34" charset="0"/>
              </a:defRPr>
            </a:lvl1pPr>
          </a:lstStyle>
          <a:p>
            <a:pPr lvl="0"/>
            <a:r>
              <a:rPr lang="en-US"/>
              <a:t>Presenter’s Title</a:t>
            </a:r>
          </a:p>
          <a:p>
            <a:pPr lvl="0"/>
            <a:r>
              <a:rPr lang="en-US"/>
              <a:t>Organization, Division or Business Unit</a:t>
            </a:r>
          </a:p>
          <a:p>
            <a:pPr lvl="0"/>
            <a:r>
              <a:rPr lang="en-US"/>
              <a:t>Month 00, 2023</a:t>
            </a:r>
          </a:p>
        </p:txBody>
      </p:sp>
      <p:cxnSp>
        <p:nvCxnSpPr>
          <p:cNvPr id="2" name="Accent Mark">
            <a:extLst>
              <a:ext uri="{FF2B5EF4-FFF2-40B4-BE49-F238E27FC236}">
                <a16:creationId xmlns:a16="http://schemas.microsoft.com/office/drawing/2014/main" id="{B990A293-E268-7D7D-DA32-5F10CD31B620}"/>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a:off x="1023271" y="4187952"/>
            <a:ext cx="374904"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pic>
        <p:nvPicPr>
          <p:cNvPr id="3" name="Teal Blur" descr="A black and green background&#10;&#10;Description automatically generated">
            <a:extLst>
              <a:ext uri="{FF2B5EF4-FFF2-40B4-BE49-F238E27FC236}">
                <a16:creationId xmlns:a16="http://schemas.microsoft.com/office/drawing/2014/main" id="{79189694-E283-3EA6-1468-64E02912598E}"/>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6179086" y="-1"/>
            <a:ext cx="6012914" cy="5486389"/>
          </a:xfrm>
          <a:prstGeom prst="rect">
            <a:avLst/>
          </a:prstGeom>
        </p:spPr>
      </p:pic>
      <p:sp>
        <p:nvSpPr>
          <p:cNvPr id="7" name="Title">
            <a:extLst>
              <a:ext uri="{FF2B5EF4-FFF2-40B4-BE49-F238E27FC236}">
                <a16:creationId xmlns:a16="http://schemas.microsoft.com/office/drawing/2014/main" id="{9450CEE6-E3C0-78E0-707B-3F9080C010A5}"/>
              </a:ext>
            </a:extLst>
          </p:cNvPr>
          <p:cNvSpPr>
            <a:spLocks noGrp="1" noRot="1" noMove="1" noResize="1" noEditPoints="1" noAdjustHandles="1" noChangeArrowheads="1" noChangeShapeType="1"/>
          </p:cNvSpPr>
          <p:nvPr>
            <p:ph type="ctrTitle" hasCustomPrompt="1"/>
          </p:nvPr>
        </p:nvSpPr>
        <p:spPr>
          <a:xfrm>
            <a:off x="1018030" y="2148840"/>
            <a:ext cx="6678170"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a:t>Title (up to two lines) </a:t>
            </a:r>
            <a:br>
              <a:rPr lang="en-US"/>
            </a:br>
            <a:r>
              <a:rPr lang="en-US"/>
              <a:t>Georgia Regular 40pt</a:t>
            </a:r>
          </a:p>
        </p:txBody>
      </p:sp>
      <p:pic>
        <p:nvPicPr>
          <p:cNvPr id="5" name="Picture 4" descr="A black background with colorful shapes&#10;&#10;Description automatically generated">
            <a:extLst>
              <a:ext uri="{FF2B5EF4-FFF2-40B4-BE49-F238E27FC236}">
                <a16:creationId xmlns:a16="http://schemas.microsoft.com/office/drawing/2014/main" id="{0FB924EF-994A-92C4-867C-8BD3094AE313}"/>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l="58350"/>
          <a:stretch/>
        </p:blipFill>
        <p:spPr>
          <a:xfrm>
            <a:off x="7114028" y="1308"/>
            <a:ext cx="5077971" cy="6858788"/>
          </a:xfrm>
          <a:prstGeom prst="rect">
            <a:avLst/>
          </a:prstGeom>
        </p:spPr>
      </p:pic>
      <p:sp>
        <p:nvSpPr>
          <p:cNvPr id="4" name="Subhead">
            <a:extLst>
              <a:ext uri="{FF2B5EF4-FFF2-40B4-BE49-F238E27FC236}">
                <a16:creationId xmlns:a16="http://schemas.microsoft.com/office/drawing/2014/main" id="{35B875B8-B130-1B27-9C84-2B7C28CDF88C}"/>
              </a:ext>
            </a:extLst>
          </p:cNvPr>
          <p:cNvSpPr>
            <a:spLocks noGrp="1" noRot="1" noMove="1" noResize="1" noEditPoints="1" noAdjustHandles="1" noChangeArrowheads="1" noChangeShapeType="1"/>
          </p:cNvSpPr>
          <p:nvPr>
            <p:ph type="body" sz="quarter" idx="33" hasCustomPrompt="1"/>
          </p:nvPr>
        </p:nvSpPr>
        <p:spPr>
          <a:xfrm>
            <a:off x="1018030" y="3519553"/>
            <a:ext cx="6678170" cy="341247"/>
          </a:xfrm>
          <a:prstGeom prst="rect">
            <a:avLst/>
          </a:prstGeom>
          <a:noFill/>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Subhead goes here on one line.</a:t>
            </a:r>
          </a:p>
        </p:txBody>
      </p:sp>
      <p:sp>
        <p:nvSpPr>
          <p:cNvPr id="8" name="v1.6-SN-FeildEventsBase" hidden="1">
            <a:extLst>
              <a:ext uri="{FF2B5EF4-FFF2-40B4-BE49-F238E27FC236}">
                <a16:creationId xmlns:a16="http://schemas.microsoft.com/office/drawing/2014/main" id="{FBE34186-D74C-66B2-4DF2-52A1221FE4A9}"/>
              </a:ext>
            </a:extLst>
          </p:cNvPr>
          <p:cNvSpPr txBox="1">
            <a:spLocks noGrp="1" noRot="1" noMove="1" noResize="1" noEditPoints="1" noAdjustHandles="1" noChangeArrowheads="1" noChangeShapeType="1"/>
          </p:cNvSpPr>
          <p:nvPr/>
        </p:nvSpPr>
        <p:spPr>
          <a:xfrm>
            <a:off x="1018030" y="6400800"/>
            <a:ext cx="1877570" cy="215444"/>
          </a:xfrm>
          <a:prstGeom prst="rect">
            <a:avLst/>
          </a:prstGeom>
          <a:noFill/>
        </p:spPr>
        <p:txBody>
          <a:bodyPr wrap="square">
            <a:spAutoFit/>
          </a:bodyPr>
          <a:lstStyle/>
          <a:p>
            <a:r>
              <a:rPr lang="en-US" sz="800">
                <a:noFill/>
              </a:rPr>
              <a:t>Template V1.6 | May 17 2024</a:t>
            </a:r>
          </a:p>
        </p:txBody>
      </p:sp>
    </p:spTree>
    <p:extLst>
      <p:ext uri="{BB962C8B-B14F-4D97-AF65-F5344CB8AC3E}">
        <p14:creationId xmlns:p14="http://schemas.microsoft.com/office/powerpoint/2010/main" val="184821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peaker_2">
    <p:spTree>
      <p:nvGrpSpPr>
        <p:cNvPr id="1" name=""/>
        <p:cNvGrpSpPr/>
        <p:nvPr/>
      </p:nvGrpSpPr>
      <p:grpSpPr>
        <a:xfrm>
          <a:off x="0" y="0"/>
          <a:ext cx="0" cy="0"/>
          <a:chOff x="0" y="0"/>
          <a:chExt cx="0" cy="0"/>
        </a:xfrm>
      </p:grpSpPr>
      <p:pic>
        <p:nvPicPr>
          <p:cNvPr id="7" name="Glow" descr="A black background with a light&#10;&#10;Description automatically generated">
            <a:extLst>
              <a:ext uri="{FF2B5EF4-FFF2-40B4-BE49-F238E27FC236}">
                <a16:creationId xmlns:a16="http://schemas.microsoft.com/office/drawing/2014/main" id="{7B1D8B2F-F4FE-CE5D-608A-35AA7D52B5A7}"/>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5" name="Bloom" descr="A close-up of a purple and yellow flower&#10;&#10;Description automatically generated">
            <a:extLst>
              <a:ext uri="{FF2B5EF4-FFF2-40B4-BE49-F238E27FC236}">
                <a16:creationId xmlns:a16="http://schemas.microsoft.com/office/drawing/2014/main" id="{1E878B46-DB6D-4DE1-E288-8A1ECF6FD62F}"/>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29767" r="59992"/>
          <a:stretch/>
        </p:blipFill>
        <p:spPr>
          <a:xfrm rot="5400000">
            <a:off x="-17422" y="17422"/>
            <a:ext cx="2778044" cy="2743200"/>
          </a:xfrm>
          <a:prstGeom prst="rect">
            <a:avLst/>
          </a:prstGeom>
        </p:spPr>
      </p:pic>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4408473" y="1599336"/>
            <a:ext cx="3227832" cy="3247119"/>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4408473"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4408473" y="5509310"/>
            <a:ext cx="3227832" cy="365125"/>
          </a:xfrm>
        </p:spPr>
        <p:txBody>
          <a:bodyPr vert="horz" lIns="0" tIns="0" rIns="0" bIns="0" rtlCol="0" anchor="t" anchorCtr="0">
            <a:noAutofit/>
          </a:bodyPr>
          <a:lstStyle>
            <a:lvl1pPr>
              <a:defRPr lang="en-US"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14" name="Date Placeholder 2">
            <a:extLst>
              <a:ext uri="{FF2B5EF4-FFF2-40B4-BE49-F238E27FC236}">
                <a16:creationId xmlns:a16="http://schemas.microsoft.com/office/drawing/2014/main" id="{AE9A0A8C-2E6F-464B-9FD1-B9649E73A5C1}"/>
              </a:ext>
            </a:extLst>
          </p:cNvPr>
          <p:cNvSpPr>
            <a:spLocks noGrp="1"/>
          </p:cNvSpPr>
          <p:nvPr>
            <p:ph type="dt" sz="half" idx="17"/>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
        <p:nvSpPr>
          <p:cNvPr id="15" name="Footer Placeholder 4">
            <a:extLst>
              <a:ext uri="{FF2B5EF4-FFF2-40B4-BE49-F238E27FC236}">
                <a16:creationId xmlns:a16="http://schemas.microsoft.com/office/drawing/2014/main" id="{0CCA3A0C-D472-2543-A7D4-913248392BB8}"/>
              </a:ext>
            </a:extLst>
          </p:cNvPr>
          <p:cNvSpPr>
            <a:spLocks noGrp="1"/>
          </p:cNvSpPr>
          <p:nvPr>
            <p:ph type="ftr" sz="quarter" idx="11"/>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18" name="Slide Number Placeholder 7">
            <a:extLst>
              <a:ext uri="{FF2B5EF4-FFF2-40B4-BE49-F238E27FC236}">
                <a16:creationId xmlns:a16="http://schemas.microsoft.com/office/drawing/2014/main" id="{140478BB-E705-324F-B49B-B24DA1FA107C}"/>
              </a:ext>
            </a:extLst>
          </p:cNvPr>
          <p:cNvSpPr>
            <a:spLocks noGrp="1"/>
          </p:cNvSpPr>
          <p:nvPr>
            <p:ph type="sldNum" sz="quarter" idx="18"/>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17" name="Picture Placeholder 4">
            <a:extLst>
              <a:ext uri="{FF2B5EF4-FFF2-40B4-BE49-F238E27FC236}">
                <a16:creationId xmlns:a16="http://schemas.microsoft.com/office/drawing/2014/main" id="{AD80FD35-1640-4598-BFDA-3E05A9FCEBBE}"/>
              </a:ext>
            </a:extLst>
          </p:cNvPr>
          <p:cNvSpPr>
            <a:spLocks noGrp="1"/>
          </p:cNvSpPr>
          <p:nvPr>
            <p:ph type="pic" sz="quarter" idx="19"/>
          </p:nvPr>
        </p:nvSpPr>
        <p:spPr>
          <a:xfrm>
            <a:off x="7942248" y="1599336"/>
            <a:ext cx="3227832" cy="3247119"/>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21" name="Text Placeholder 33">
            <a:extLst>
              <a:ext uri="{FF2B5EF4-FFF2-40B4-BE49-F238E27FC236}">
                <a16:creationId xmlns:a16="http://schemas.microsoft.com/office/drawing/2014/main" id="{AF0CFD6E-C443-4D08-B5C0-973C8F72617B}"/>
              </a:ext>
            </a:extLst>
          </p:cNvPr>
          <p:cNvSpPr>
            <a:spLocks noGrp="1"/>
          </p:cNvSpPr>
          <p:nvPr>
            <p:ph type="body" sz="quarter" idx="20" hasCustomPrompt="1"/>
          </p:nvPr>
        </p:nvSpPr>
        <p:spPr>
          <a:xfrm>
            <a:off x="7942248" y="5145205"/>
            <a:ext cx="3227832" cy="365125"/>
          </a:xfrm>
        </p:spPr>
        <p:txBody>
          <a:bodyPr vert="horz" lIns="0" tIns="0" rIns="0" bIns="0" rtlCol="0" anchor="t" anchorCtr="0">
            <a:noAutofit/>
          </a:bodyPr>
          <a:lstStyle>
            <a:lvl1pPr>
              <a:defRPr lang="en-US" sz="20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25" name="Text Placeholder 33">
            <a:extLst>
              <a:ext uri="{FF2B5EF4-FFF2-40B4-BE49-F238E27FC236}">
                <a16:creationId xmlns:a16="http://schemas.microsoft.com/office/drawing/2014/main" id="{F3C3D640-B9ED-4162-9C4F-0F9F774E639B}"/>
              </a:ext>
            </a:extLst>
          </p:cNvPr>
          <p:cNvSpPr>
            <a:spLocks noGrp="1"/>
          </p:cNvSpPr>
          <p:nvPr>
            <p:ph type="body" sz="quarter" idx="21" hasCustomPrompt="1"/>
          </p:nvPr>
        </p:nvSpPr>
        <p:spPr>
          <a:xfrm>
            <a:off x="7942248" y="5509310"/>
            <a:ext cx="3227832" cy="365125"/>
          </a:xfrm>
        </p:spPr>
        <p:txBody>
          <a:bodyPr vert="horz" lIns="0" tIns="0" rIns="0" bIns="0" rtlCol="0" anchor="t" anchorCtr="0">
            <a:noAutofit/>
          </a:bodyPr>
          <a:lstStyle>
            <a:lvl1pPr>
              <a:defRPr lang="en-US"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sp>
        <p:nvSpPr>
          <p:cNvPr id="3" name="Title 1">
            <a:extLst>
              <a:ext uri="{FF2B5EF4-FFF2-40B4-BE49-F238E27FC236}">
                <a16:creationId xmlns:a16="http://schemas.microsoft.com/office/drawing/2014/main" id="{FA370BBE-452B-EC85-5D32-24F212AA5A8F}"/>
              </a:ext>
            </a:extLst>
          </p:cNvPr>
          <p:cNvSpPr>
            <a:spLocks noGrp="1"/>
          </p:cNvSpPr>
          <p:nvPr>
            <p:ph type="title" hasCustomPrompt="1"/>
          </p:nvPr>
        </p:nvSpPr>
        <p:spPr>
          <a:xfrm>
            <a:off x="762000" y="2768948"/>
            <a:ext cx="2560320" cy="1320103"/>
          </a:xfrm>
        </p:spPr>
        <p:txBody>
          <a:bodyPr vert="horz" wrap="square" lIns="0" tIns="0" rIns="0" bIns="0" rtlCol="0" anchor="ctr"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a:t>Speakers</a:t>
            </a:r>
          </a:p>
        </p:txBody>
      </p:sp>
    </p:spTree>
    <p:extLst>
      <p:ext uri="{BB962C8B-B14F-4D97-AF65-F5344CB8AC3E}">
        <p14:creationId xmlns:p14="http://schemas.microsoft.com/office/powerpoint/2010/main" val="243772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peaker_3">
    <p:spTree>
      <p:nvGrpSpPr>
        <p:cNvPr id="1" name=""/>
        <p:cNvGrpSpPr/>
        <p:nvPr/>
      </p:nvGrpSpPr>
      <p:grpSpPr>
        <a:xfrm>
          <a:off x="0" y="0"/>
          <a:ext cx="0" cy="0"/>
          <a:chOff x="0" y="0"/>
          <a:chExt cx="0" cy="0"/>
        </a:xfrm>
      </p:grpSpPr>
      <p:pic>
        <p:nvPicPr>
          <p:cNvPr id="6" name="Glow" descr="A black background with a light&#10;&#10;Description automatically generated">
            <a:extLst>
              <a:ext uri="{FF2B5EF4-FFF2-40B4-BE49-F238E27FC236}">
                <a16:creationId xmlns:a16="http://schemas.microsoft.com/office/drawing/2014/main" id="{758777EA-4EF8-6D7A-4C8F-04E452231793}"/>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3" name="Bloom" descr="A close-up of a purple and yellow flower&#10;&#10;Description automatically generated">
            <a:extLst>
              <a:ext uri="{FF2B5EF4-FFF2-40B4-BE49-F238E27FC236}">
                <a16:creationId xmlns:a16="http://schemas.microsoft.com/office/drawing/2014/main" id="{B7B4E5FF-CD99-B9D1-3171-1CEAA411A57E}"/>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29767" r="59992"/>
          <a:stretch/>
        </p:blipFill>
        <p:spPr>
          <a:xfrm rot="5400000">
            <a:off x="-17422" y="17422"/>
            <a:ext cx="2778044" cy="2743200"/>
          </a:xfrm>
          <a:prstGeom prst="rect">
            <a:avLst/>
          </a:prstGeom>
        </p:spPr>
      </p:pic>
      <p:sp>
        <p:nvSpPr>
          <p:cNvPr id="32" name="Title 1">
            <a:extLst>
              <a:ext uri="{FF2B5EF4-FFF2-40B4-BE49-F238E27FC236}">
                <a16:creationId xmlns:a16="http://schemas.microsoft.com/office/drawing/2014/main" id="{F61107A6-7831-4EC7-8264-2809B94682DD}"/>
              </a:ext>
            </a:extLst>
          </p:cNvPr>
          <p:cNvSpPr>
            <a:spLocks noGrp="1"/>
          </p:cNvSpPr>
          <p:nvPr>
            <p:ph type="title" hasCustomPrompt="1"/>
          </p:nvPr>
        </p:nvSpPr>
        <p:spPr>
          <a:xfrm>
            <a:off x="762000" y="2768948"/>
            <a:ext cx="2560320" cy="1320103"/>
          </a:xfrm>
        </p:spPr>
        <p:txBody>
          <a:bodyPr vert="horz" wrap="square" lIns="0" tIns="0" rIns="0" bIns="0" rtlCol="0" anchor="ctr"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a:t>Speakers</a:t>
            </a:r>
          </a:p>
        </p:txBody>
      </p:sp>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526126" y="553736"/>
            <a:ext cx="2368296" cy="2331720"/>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526125" y="3180242"/>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526125" y="3509041"/>
            <a:ext cx="2368296" cy="278431"/>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sp>
        <p:nvSpPr>
          <p:cNvPr id="31" name="Picture Placeholder 4">
            <a:extLst>
              <a:ext uri="{FF2B5EF4-FFF2-40B4-BE49-F238E27FC236}">
                <a16:creationId xmlns:a16="http://schemas.microsoft.com/office/drawing/2014/main" id="{FDC25F51-F732-4DED-B41F-218C4B09A992}"/>
              </a:ext>
            </a:extLst>
          </p:cNvPr>
          <p:cNvSpPr>
            <a:spLocks noGrp="1"/>
          </p:cNvSpPr>
          <p:nvPr>
            <p:ph type="pic" sz="quarter" idx="28"/>
          </p:nvPr>
        </p:nvSpPr>
        <p:spPr>
          <a:xfrm>
            <a:off x="4184631" y="2931568"/>
            <a:ext cx="2368296" cy="2331720"/>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33" name="Text Placeholder 33">
            <a:extLst>
              <a:ext uri="{FF2B5EF4-FFF2-40B4-BE49-F238E27FC236}">
                <a16:creationId xmlns:a16="http://schemas.microsoft.com/office/drawing/2014/main" id="{D1B52A4B-0972-4F91-92C6-8090BEF5CCCB}"/>
              </a:ext>
            </a:extLst>
          </p:cNvPr>
          <p:cNvSpPr>
            <a:spLocks noGrp="1"/>
          </p:cNvSpPr>
          <p:nvPr>
            <p:ph type="body" sz="quarter" idx="29" hasCustomPrompt="1"/>
          </p:nvPr>
        </p:nvSpPr>
        <p:spPr>
          <a:xfrm>
            <a:off x="4184630" y="5558074"/>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34" name="Text Placeholder 33">
            <a:extLst>
              <a:ext uri="{FF2B5EF4-FFF2-40B4-BE49-F238E27FC236}">
                <a16:creationId xmlns:a16="http://schemas.microsoft.com/office/drawing/2014/main" id="{D6D713D8-07E2-4DC7-808A-1A9CD0EBCC6B}"/>
              </a:ext>
            </a:extLst>
          </p:cNvPr>
          <p:cNvSpPr>
            <a:spLocks noGrp="1"/>
          </p:cNvSpPr>
          <p:nvPr>
            <p:ph type="body" sz="quarter" idx="30" hasCustomPrompt="1"/>
          </p:nvPr>
        </p:nvSpPr>
        <p:spPr>
          <a:xfrm>
            <a:off x="4184630" y="5886873"/>
            <a:ext cx="2368296" cy="278431"/>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sp>
        <p:nvSpPr>
          <p:cNvPr id="35" name="Picture Placeholder 4">
            <a:extLst>
              <a:ext uri="{FF2B5EF4-FFF2-40B4-BE49-F238E27FC236}">
                <a16:creationId xmlns:a16="http://schemas.microsoft.com/office/drawing/2014/main" id="{D54CB0FE-E711-41BE-AE1E-539BC7B7761E}"/>
              </a:ext>
            </a:extLst>
          </p:cNvPr>
          <p:cNvSpPr>
            <a:spLocks noGrp="1"/>
          </p:cNvSpPr>
          <p:nvPr>
            <p:ph type="pic" sz="quarter" idx="31"/>
          </p:nvPr>
        </p:nvSpPr>
        <p:spPr>
          <a:xfrm>
            <a:off x="8888267" y="2931568"/>
            <a:ext cx="2368296" cy="2331720"/>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36" name="Text Placeholder 33">
            <a:extLst>
              <a:ext uri="{FF2B5EF4-FFF2-40B4-BE49-F238E27FC236}">
                <a16:creationId xmlns:a16="http://schemas.microsoft.com/office/drawing/2014/main" id="{C9D94F0F-A124-427C-8B51-4EA7A2DA41ED}"/>
              </a:ext>
            </a:extLst>
          </p:cNvPr>
          <p:cNvSpPr>
            <a:spLocks noGrp="1"/>
          </p:cNvSpPr>
          <p:nvPr>
            <p:ph type="body" sz="quarter" idx="32" hasCustomPrompt="1"/>
          </p:nvPr>
        </p:nvSpPr>
        <p:spPr>
          <a:xfrm>
            <a:off x="8888266" y="5558074"/>
            <a:ext cx="2368296" cy="31244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39" name="Text Placeholder 33">
            <a:extLst>
              <a:ext uri="{FF2B5EF4-FFF2-40B4-BE49-F238E27FC236}">
                <a16:creationId xmlns:a16="http://schemas.microsoft.com/office/drawing/2014/main" id="{D51FC9E3-DCC2-4D0A-80C8-4CB3924EC6CD}"/>
              </a:ext>
            </a:extLst>
          </p:cNvPr>
          <p:cNvSpPr>
            <a:spLocks noGrp="1"/>
          </p:cNvSpPr>
          <p:nvPr>
            <p:ph type="body" sz="quarter" idx="33" hasCustomPrompt="1"/>
          </p:nvPr>
        </p:nvSpPr>
        <p:spPr>
          <a:xfrm>
            <a:off x="8888266" y="5886873"/>
            <a:ext cx="2368296" cy="278431"/>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8" name="Slide Number Placeholder 7">
            <a:extLst>
              <a:ext uri="{FF2B5EF4-FFF2-40B4-BE49-F238E27FC236}">
                <a16:creationId xmlns:a16="http://schemas.microsoft.com/office/drawing/2014/main" id="{CCE5764A-5EC9-494B-88D0-11780F6D87F6}"/>
              </a:ext>
            </a:extLst>
          </p:cNvPr>
          <p:cNvSpPr>
            <a:spLocks noGrp="1"/>
          </p:cNvSpPr>
          <p:nvPr>
            <p:ph type="sldNum" sz="quarter" idx="27"/>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27" name="Footer Placeholder 4">
            <a:extLst>
              <a:ext uri="{FF2B5EF4-FFF2-40B4-BE49-F238E27FC236}">
                <a16:creationId xmlns:a16="http://schemas.microsoft.com/office/drawing/2014/main" id="{09EAFC18-8AC9-5F4E-8D9A-1326DF8761C0}"/>
              </a:ext>
            </a:extLst>
          </p:cNvPr>
          <p:cNvSpPr>
            <a:spLocks noGrp="1"/>
          </p:cNvSpPr>
          <p:nvPr>
            <p:ph type="ftr" sz="quarter" idx="11"/>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17" name="Date Placeholder 2">
            <a:extLst>
              <a:ext uri="{FF2B5EF4-FFF2-40B4-BE49-F238E27FC236}">
                <a16:creationId xmlns:a16="http://schemas.microsoft.com/office/drawing/2014/main" id="{11198CAC-E69F-F549-A18A-1BAE46DA122B}"/>
              </a:ext>
            </a:extLst>
          </p:cNvPr>
          <p:cNvSpPr>
            <a:spLocks noGrp="1"/>
          </p:cNvSpPr>
          <p:nvPr>
            <p:ph type="dt" sz="half" idx="26"/>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140641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62">
          <p15:clr>
            <a:srgbClr val="FBAE40"/>
          </p15:clr>
        </p15:guide>
        <p15:guide id="2" pos="567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peaker_4">
    <p:spTree>
      <p:nvGrpSpPr>
        <p:cNvPr id="1" name=""/>
        <p:cNvGrpSpPr/>
        <p:nvPr/>
      </p:nvGrpSpPr>
      <p:grpSpPr>
        <a:xfrm>
          <a:off x="0" y="0"/>
          <a:ext cx="0" cy="0"/>
          <a:chOff x="0" y="0"/>
          <a:chExt cx="0" cy="0"/>
        </a:xfrm>
      </p:grpSpPr>
      <p:pic>
        <p:nvPicPr>
          <p:cNvPr id="5" name="Glow" descr="A black background with a light&#10;&#10;Description automatically generated">
            <a:extLst>
              <a:ext uri="{FF2B5EF4-FFF2-40B4-BE49-F238E27FC236}">
                <a16:creationId xmlns:a16="http://schemas.microsoft.com/office/drawing/2014/main" id="{A0D5B043-F9B0-A26C-404D-D7088D3ACAD8}"/>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r="56452" b="6810"/>
          <a:stretch/>
        </p:blipFill>
        <p:spPr>
          <a:xfrm>
            <a:off x="0" y="0"/>
            <a:ext cx="4114800" cy="4953000"/>
          </a:xfrm>
          <a:prstGeom prst="rect">
            <a:avLst/>
          </a:prstGeom>
        </p:spPr>
      </p:pic>
      <p:pic>
        <p:nvPicPr>
          <p:cNvPr id="3" name="Bloom" descr="A close-up of a purple and yellow flower&#10;&#10;Description automatically generated">
            <a:extLst>
              <a:ext uri="{FF2B5EF4-FFF2-40B4-BE49-F238E27FC236}">
                <a16:creationId xmlns:a16="http://schemas.microsoft.com/office/drawing/2014/main" id="{609B6DEE-CF9C-1976-3819-2E24483B02FE}"/>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29767" r="59992"/>
          <a:stretch/>
        </p:blipFill>
        <p:spPr>
          <a:xfrm rot="5400000">
            <a:off x="-17422" y="17422"/>
            <a:ext cx="2778044" cy="2743200"/>
          </a:xfrm>
          <a:prstGeom prst="rect">
            <a:avLst/>
          </a:prstGeom>
        </p:spPr>
      </p:pic>
      <p:sp>
        <p:nvSpPr>
          <p:cNvPr id="19" name="Picture Placeholder 4">
            <a:extLst>
              <a:ext uri="{FF2B5EF4-FFF2-40B4-BE49-F238E27FC236}">
                <a16:creationId xmlns:a16="http://schemas.microsoft.com/office/drawing/2014/main" id="{DEEA7EE7-413E-4F05-94D2-2DA6180164CA}"/>
              </a:ext>
            </a:extLst>
          </p:cNvPr>
          <p:cNvSpPr>
            <a:spLocks noGrp="1"/>
          </p:cNvSpPr>
          <p:nvPr>
            <p:ph type="pic" sz="quarter" idx="10"/>
          </p:nvPr>
        </p:nvSpPr>
        <p:spPr>
          <a:xfrm>
            <a:off x="6182565" y="719221"/>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37" name="Text Placeholder 33">
            <a:extLst>
              <a:ext uri="{FF2B5EF4-FFF2-40B4-BE49-F238E27FC236}">
                <a16:creationId xmlns:a16="http://schemas.microsoft.com/office/drawing/2014/main" id="{4B94D438-35CF-4631-8709-33AB89A0307E}"/>
              </a:ext>
            </a:extLst>
          </p:cNvPr>
          <p:cNvSpPr>
            <a:spLocks noGrp="1"/>
          </p:cNvSpPr>
          <p:nvPr>
            <p:ph type="body" sz="quarter" idx="12" hasCustomPrompt="1"/>
          </p:nvPr>
        </p:nvSpPr>
        <p:spPr>
          <a:xfrm>
            <a:off x="618256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38" name="Text Placeholder 33">
            <a:extLst>
              <a:ext uri="{FF2B5EF4-FFF2-40B4-BE49-F238E27FC236}">
                <a16:creationId xmlns:a16="http://schemas.microsoft.com/office/drawing/2014/main" id="{F34D25E2-243D-4B96-8C35-F96C56B3482F}"/>
              </a:ext>
            </a:extLst>
          </p:cNvPr>
          <p:cNvSpPr>
            <a:spLocks noGrp="1"/>
          </p:cNvSpPr>
          <p:nvPr>
            <p:ph type="body" sz="quarter" idx="13" hasCustomPrompt="1"/>
          </p:nvPr>
        </p:nvSpPr>
        <p:spPr>
          <a:xfrm>
            <a:off x="6182566" y="3101574"/>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sp>
        <p:nvSpPr>
          <p:cNvPr id="50" name="Picture Placeholder 4">
            <a:extLst>
              <a:ext uri="{FF2B5EF4-FFF2-40B4-BE49-F238E27FC236}">
                <a16:creationId xmlns:a16="http://schemas.microsoft.com/office/drawing/2014/main" id="{13E21815-6A02-4A6A-80C9-0617BE9066A4}"/>
              </a:ext>
            </a:extLst>
          </p:cNvPr>
          <p:cNvSpPr>
            <a:spLocks noGrp="1"/>
          </p:cNvSpPr>
          <p:nvPr>
            <p:ph type="pic" sz="quarter" idx="16"/>
          </p:nvPr>
        </p:nvSpPr>
        <p:spPr>
          <a:xfrm>
            <a:off x="8993646" y="719221"/>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22" name="Text Placeholder 33">
            <a:extLst>
              <a:ext uri="{FF2B5EF4-FFF2-40B4-BE49-F238E27FC236}">
                <a16:creationId xmlns:a16="http://schemas.microsoft.com/office/drawing/2014/main" id="{B1E285A0-A2E7-DE49-A7D9-B15F13096B4D}"/>
              </a:ext>
            </a:extLst>
          </p:cNvPr>
          <p:cNvSpPr>
            <a:spLocks noGrp="1"/>
          </p:cNvSpPr>
          <p:nvPr>
            <p:ph type="body" sz="quarter" idx="23" hasCustomPrompt="1"/>
          </p:nvPr>
        </p:nvSpPr>
        <p:spPr>
          <a:xfrm>
            <a:off x="8993646" y="2753768"/>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23" name="Text Placeholder 33">
            <a:extLst>
              <a:ext uri="{FF2B5EF4-FFF2-40B4-BE49-F238E27FC236}">
                <a16:creationId xmlns:a16="http://schemas.microsoft.com/office/drawing/2014/main" id="{824EDADA-2643-C24E-A532-5AF7FDEFBB0A}"/>
              </a:ext>
            </a:extLst>
          </p:cNvPr>
          <p:cNvSpPr>
            <a:spLocks noGrp="1"/>
          </p:cNvSpPr>
          <p:nvPr>
            <p:ph type="body" sz="quarter" idx="24" hasCustomPrompt="1"/>
          </p:nvPr>
        </p:nvSpPr>
        <p:spPr>
          <a:xfrm>
            <a:off x="8993646" y="3101574"/>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sp>
        <p:nvSpPr>
          <p:cNvPr id="30" name="Picture Placeholder 4">
            <a:extLst>
              <a:ext uri="{FF2B5EF4-FFF2-40B4-BE49-F238E27FC236}">
                <a16:creationId xmlns:a16="http://schemas.microsoft.com/office/drawing/2014/main" id="{EFC6E2D0-3B2A-2942-B1BA-2FB20BD0EEC6}"/>
              </a:ext>
            </a:extLst>
          </p:cNvPr>
          <p:cNvSpPr>
            <a:spLocks noGrp="1"/>
          </p:cNvSpPr>
          <p:nvPr>
            <p:ph type="pic" sz="quarter" idx="27"/>
          </p:nvPr>
        </p:nvSpPr>
        <p:spPr>
          <a:xfrm>
            <a:off x="6182565" y="3761433"/>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28" name="Text Placeholder 33">
            <a:extLst>
              <a:ext uri="{FF2B5EF4-FFF2-40B4-BE49-F238E27FC236}">
                <a16:creationId xmlns:a16="http://schemas.microsoft.com/office/drawing/2014/main" id="{C58C0826-10EF-F849-A3C1-413E3484114A}"/>
              </a:ext>
            </a:extLst>
          </p:cNvPr>
          <p:cNvSpPr>
            <a:spLocks noGrp="1"/>
          </p:cNvSpPr>
          <p:nvPr>
            <p:ph type="body" sz="quarter" idx="25" hasCustomPrompt="1"/>
          </p:nvPr>
        </p:nvSpPr>
        <p:spPr>
          <a:xfrm>
            <a:off x="618256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29" name="Text Placeholder 33">
            <a:extLst>
              <a:ext uri="{FF2B5EF4-FFF2-40B4-BE49-F238E27FC236}">
                <a16:creationId xmlns:a16="http://schemas.microsoft.com/office/drawing/2014/main" id="{31FE92C1-9507-1C45-8CA1-FA2A0EA3FCED}"/>
              </a:ext>
            </a:extLst>
          </p:cNvPr>
          <p:cNvSpPr>
            <a:spLocks noGrp="1"/>
          </p:cNvSpPr>
          <p:nvPr>
            <p:ph type="body" sz="quarter" idx="26" hasCustomPrompt="1"/>
          </p:nvPr>
        </p:nvSpPr>
        <p:spPr>
          <a:xfrm>
            <a:off x="6182566" y="6143786"/>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sp>
        <p:nvSpPr>
          <p:cNvPr id="31" name="Picture Placeholder 4">
            <a:extLst>
              <a:ext uri="{FF2B5EF4-FFF2-40B4-BE49-F238E27FC236}">
                <a16:creationId xmlns:a16="http://schemas.microsoft.com/office/drawing/2014/main" id="{ED40B0E3-F4BB-EC49-8D7A-713B54016EEA}"/>
              </a:ext>
            </a:extLst>
          </p:cNvPr>
          <p:cNvSpPr>
            <a:spLocks noGrp="1"/>
          </p:cNvSpPr>
          <p:nvPr>
            <p:ph type="pic" sz="quarter" idx="28"/>
          </p:nvPr>
        </p:nvSpPr>
        <p:spPr>
          <a:xfrm>
            <a:off x="8993646" y="3761433"/>
            <a:ext cx="1920240" cy="1921744"/>
          </a:xfrm>
        </p:spPr>
        <p:txBody>
          <a:bodyPr/>
          <a:lstStyle>
            <a:lvl1pPr>
              <a:defRPr b="0" i="0">
                <a:solidFill>
                  <a:schemeClr val="tx1"/>
                </a:solidFill>
                <a:latin typeface="Oracle Sans" panose="020B0503020204020204" pitchFamily="34" charset="0"/>
              </a:defRPr>
            </a:lvl1pPr>
          </a:lstStyle>
          <a:p>
            <a:r>
              <a:rPr lang="en-US"/>
              <a:t>Click icon to add picture</a:t>
            </a:r>
          </a:p>
        </p:txBody>
      </p:sp>
      <p:sp>
        <p:nvSpPr>
          <p:cNvPr id="32" name="Text Placeholder 33">
            <a:extLst>
              <a:ext uri="{FF2B5EF4-FFF2-40B4-BE49-F238E27FC236}">
                <a16:creationId xmlns:a16="http://schemas.microsoft.com/office/drawing/2014/main" id="{75EA1EAA-9631-6446-9C35-80FDF680DE0B}"/>
              </a:ext>
            </a:extLst>
          </p:cNvPr>
          <p:cNvSpPr>
            <a:spLocks noGrp="1"/>
          </p:cNvSpPr>
          <p:nvPr>
            <p:ph type="body" sz="quarter" idx="29" hasCustomPrompt="1"/>
          </p:nvPr>
        </p:nvSpPr>
        <p:spPr>
          <a:xfrm>
            <a:off x="8993646" y="5795980"/>
            <a:ext cx="1920240" cy="298064"/>
          </a:xfrm>
        </p:spPr>
        <p:txBody>
          <a:bodyPr vert="horz" lIns="0" tIns="0" rIns="0" bIns="0" rtlCol="0" anchor="t" anchorCtr="0">
            <a:noAutofit/>
          </a:bodyPr>
          <a:lstStyle>
            <a:lvl1pPr>
              <a:defRPr lang="en-US" sz="1600" b="0" dirty="0">
                <a:solidFill>
                  <a:schemeClr val="tx1"/>
                </a:solidFill>
                <a:latin typeface="Oracle Sans Extra Bold" panose="020B0803020204020204" pitchFamily="34" charset="0"/>
                <a:ea typeface="+mj-ea"/>
                <a:cs typeface="Oracle Sans Extra Bold" panose="020B0803020204020204" pitchFamily="34" charset="0"/>
              </a:defRPr>
            </a:lvl1pPr>
          </a:lstStyle>
          <a:p>
            <a:pPr lvl="0">
              <a:spcBef>
                <a:spcPct val="0"/>
              </a:spcBef>
            </a:pPr>
            <a:r>
              <a:rPr lang="en-US"/>
              <a:t>Add speaker name</a:t>
            </a:r>
          </a:p>
        </p:txBody>
      </p:sp>
      <p:sp>
        <p:nvSpPr>
          <p:cNvPr id="33" name="Text Placeholder 33">
            <a:extLst>
              <a:ext uri="{FF2B5EF4-FFF2-40B4-BE49-F238E27FC236}">
                <a16:creationId xmlns:a16="http://schemas.microsoft.com/office/drawing/2014/main" id="{D9FA6B46-487D-254B-8AB6-DCB6C449BF8B}"/>
              </a:ext>
            </a:extLst>
          </p:cNvPr>
          <p:cNvSpPr>
            <a:spLocks noGrp="1"/>
          </p:cNvSpPr>
          <p:nvPr>
            <p:ph type="body" sz="quarter" idx="30" hasCustomPrompt="1"/>
          </p:nvPr>
        </p:nvSpPr>
        <p:spPr>
          <a:xfrm>
            <a:off x="8993646" y="6143786"/>
            <a:ext cx="1920240" cy="248992"/>
          </a:xfrm>
        </p:spPr>
        <p:txBody>
          <a:bodyPr vert="horz" lIns="0" tIns="0" rIns="0" bIns="0" rtlCol="0" anchor="t" anchorCtr="0">
            <a:noAutofit/>
          </a:bodyPr>
          <a:lstStyle>
            <a:lvl1pPr>
              <a:defRPr lang="en-US" sz="1400" b="0" i="0" dirty="0">
                <a:solidFill>
                  <a:schemeClr val="tx1"/>
                </a:solidFill>
                <a:latin typeface="Oracle Sans" panose="020B0503020204020204" pitchFamily="34" charset="0"/>
                <a:ea typeface="+mj-ea"/>
                <a:cs typeface="Oracle Sans Extra Bold" panose="020B0503020204020204" pitchFamily="34" charset="0"/>
              </a:defRPr>
            </a:lvl1pPr>
          </a:lstStyle>
          <a:p>
            <a:pPr lvl="0">
              <a:spcBef>
                <a:spcPct val="0"/>
              </a:spcBef>
            </a:pPr>
            <a:r>
              <a:rPr lang="en-US"/>
              <a:t>Add speaker title</a:t>
            </a:r>
          </a:p>
        </p:txBody>
      </p:sp>
      <p:sp>
        <p:nvSpPr>
          <p:cNvPr id="27" name="Slide Number Placeholder 7">
            <a:extLst>
              <a:ext uri="{FF2B5EF4-FFF2-40B4-BE49-F238E27FC236}">
                <a16:creationId xmlns:a16="http://schemas.microsoft.com/office/drawing/2014/main" id="{46E86DE0-FE7C-744D-970D-9696DFAA28E1}"/>
              </a:ext>
            </a:extLst>
          </p:cNvPr>
          <p:cNvSpPr>
            <a:spLocks noGrp="1"/>
          </p:cNvSpPr>
          <p:nvPr>
            <p:ph type="sldNum" sz="quarter" idx="32"/>
          </p:nvPr>
        </p:nvSpPr>
        <p:spPr>
          <a:xfrm>
            <a:off x="762000" y="6423660"/>
            <a:ext cx="365760" cy="365760"/>
          </a:xfrm>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24" name="Footer Placeholder 4">
            <a:extLst>
              <a:ext uri="{FF2B5EF4-FFF2-40B4-BE49-F238E27FC236}">
                <a16:creationId xmlns:a16="http://schemas.microsoft.com/office/drawing/2014/main" id="{DBF80D77-FE9A-BC48-9AF3-ED3B5FF0640B}"/>
              </a:ext>
            </a:extLst>
          </p:cNvPr>
          <p:cNvSpPr>
            <a:spLocks noGrp="1"/>
          </p:cNvSpPr>
          <p:nvPr>
            <p:ph type="ftr" sz="quarter" idx="11"/>
          </p:nvPr>
        </p:nvSpPr>
        <p:spPr>
          <a:xfrm>
            <a:off x="1127759" y="6423978"/>
            <a:ext cx="5745379" cy="365125"/>
          </a:xfrm>
        </p:spPr>
        <p:txBody>
          <a:bodyPr/>
          <a:lstStyle>
            <a:lvl1pPr>
              <a:defRPr b="0" i="0">
                <a:solidFill>
                  <a:srgbClr val="AEA8A2"/>
                </a:solidFill>
                <a:latin typeface="Oracle Sans" panose="020B0503020204020204" pitchFamily="34" charset="0"/>
              </a:defRPr>
            </a:lvl1pPr>
          </a:lstStyle>
          <a:p>
            <a:endParaRPr lang="en-US"/>
          </a:p>
        </p:txBody>
      </p:sp>
      <p:sp>
        <p:nvSpPr>
          <p:cNvPr id="20" name="Date Placeholder 2">
            <a:extLst>
              <a:ext uri="{FF2B5EF4-FFF2-40B4-BE49-F238E27FC236}">
                <a16:creationId xmlns:a16="http://schemas.microsoft.com/office/drawing/2014/main" id="{21220CCC-C0DB-D44E-99CA-7713C5EFAE7B}"/>
              </a:ext>
            </a:extLst>
          </p:cNvPr>
          <p:cNvSpPr>
            <a:spLocks noGrp="1"/>
          </p:cNvSpPr>
          <p:nvPr>
            <p:ph type="dt" sz="half" idx="31"/>
          </p:nvPr>
        </p:nvSpPr>
        <p:spPr>
          <a:xfrm>
            <a:off x="6873138" y="6425604"/>
            <a:ext cx="2743200" cy="363500"/>
          </a:xfrm>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pic>
        <p:nvPicPr>
          <p:cNvPr id="10" name="OTag">
            <a:extLst>
              <a:ext uri="{FF2B5EF4-FFF2-40B4-BE49-F238E27FC236}">
                <a16:creationId xmlns:a16="http://schemas.microsoft.com/office/drawing/2014/main" id="{ACACB2B4-7B71-9C4C-986F-8528A7AE739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2" name="Title 1">
            <a:extLst>
              <a:ext uri="{FF2B5EF4-FFF2-40B4-BE49-F238E27FC236}">
                <a16:creationId xmlns:a16="http://schemas.microsoft.com/office/drawing/2014/main" id="{173C538E-5A8B-EB91-E397-193CD5FFADA9}"/>
              </a:ext>
            </a:extLst>
          </p:cNvPr>
          <p:cNvSpPr>
            <a:spLocks noGrp="1"/>
          </p:cNvSpPr>
          <p:nvPr>
            <p:ph type="title" hasCustomPrompt="1"/>
          </p:nvPr>
        </p:nvSpPr>
        <p:spPr>
          <a:xfrm>
            <a:off x="762000" y="2768948"/>
            <a:ext cx="2560320" cy="1320103"/>
          </a:xfrm>
        </p:spPr>
        <p:txBody>
          <a:bodyPr vert="horz" wrap="square" lIns="0" tIns="0" rIns="0" bIns="0" rtlCol="0" anchor="ctr" anchorCtr="0">
            <a:normAutofit/>
          </a:bodyPr>
          <a:lstStyle>
            <a:lvl1pPr marL="0" algn="l" defTabSz="914400" rtl="0" eaLnBrk="1" latinLnBrk="0" hangingPunct="1">
              <a:lnSpc>
                <a:spcPct val="100000"/>
              </a:lnSpc>
              <a:spcBef>
                <a:spcPct val="0"/>
              </a:spcBef>
              <a:buNone/>
              <a:defRPr lang="en-US" sz="4000" b="0" i="0" kern="1200" baseline="0" dirty="0">
                <a:solidFill>
                  <a:schemeClr val="tx1"/>
                </a:solidFill>
                <a:latin typeface="Oracle Sans" panose="020B0503020204020204" pitchFamily="34" charset="0"/>
                <a:ea typeface="+mj-ea"/>
                <a:cs typeface="+mj-cs"/>
              </a:defRPr>
            </a:lvl1pPr>
          </a:lstStyle>
          <a:p>
            <a:pPr marL="0" lvl="0">
              <a:lnSpc>
                <a:spcPct val="100000"/>
              </a:lnSpc>
            </a:pPr>
            <a:r>
              <a:rPr lang="en-US"/>
              <a:t>Speakers</a:t>
            </a:r>
          </a:p>
        </p:txBody>
      </p:sp>
    </p:spTree>
    <p:extLst>
      <p:ext uri="{BB962C8B-B14F-4D97-AF65-F5344CB8AC3E}">
        <p14:creationId xmlns:p14="http://schemas.microsoft.com/office/powerpoint/2010/main" val="197289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Mission Statement">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rotWithShape="1">
          <a:blip r:embed="rId2" cstate="screen">
            <a:extLst>
              <a:ext uri="{28A0092B-C50C-407E-A947-70E740481C1C}">
                <a14:useLocalDpi xmlns:a14="http://schemas.microsoft.com/office/drawing/2010/main"/>
              </a:ext>
            </a:extLst>
          </a:blip>
          <a:srcRect/>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a:spLocks noGrp="1" noRot="1" noMove="1" noResize="1" noEditPoints="1" noAdjustHandles="1" noChangeArrowheads="1" noChangeShapeType="1"/>
          </p:cNvSpPr>
          <p:nvPr/>
        </p:nvSpPr>
        <p:spPr>
          <a:xfrm>
            <a:off x="768876" y="1828800"/>
            <a:ext cx="6407244"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b="0" i="0">
                <a:latin typeface="Oracle Sans" panose="020B0503020204020204" pitchFamily="34" charset="0"/>
              </a:rPr>
              <a:t>Our mission is to help people see data in new ways, discover insights,</a:t>
            </a:r>
            <a:br>
              <a:rPr lang="en-US" b="0" i="0">
                <a:latin typeface="Oracle Sans" panose="020B0503020204020204" pitchFamily="34" charset="0"/>
              </a:rPr>
            </a:br>
            <a:r>
              <a:rPr lang="en-US" b="0" i="0">
                <a:latin typeface="Oracle Sans" panose="020B0503020204020204" pitchFamily="34" charset="0"/>
              </a:rPr>
              <a:t>unlock endless possibilities.</a:t>
            </a:r>
          </a:p>
        </p:txBody>
      </p:sp>
    </p:spTree>
    <p:extLst>
      <p:ext uri="{BB962C8B-B14F-4D97-AF65-F5344CB8AC3E}">
        <p14:creationId xmlns:p14="http://schemas.microsoft.com/office/powerpoint/2010/main" val="219110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ight - Thank You_Pillar">
    <p:bg>
      <p:bgRef idx="1001">
        <a:schemeClr val="bg2"/>
      </p:bgRef>
    </p:bg>
    <p:spTree>
      <p:nvGrpSpPr>
        <p:cNvPr id="1" name=""/>
        <p:cNvGrpSpPr/>
        <p:nvPr/>
      </p:nvGrpSpPr>
      <p:grpSpPr>
        <a:xfrm>
          <a:off x="0" y="0"/>
          <a:ext cx="0" cy="0"/>
          <a:chOff x="0" y="0"/>
          <a:chExt cx="0" cy="0"/>
        </a:xfrm>
      </p:grpSpPr>
      <p:pic>
        <p:nvPicPr>
          <p:cNvPr id="8" name="BG-Bloom" descr="A close up of a black background&#10;&#10;Description automatically generated">
            <a:extLst>
              <a:ext uri="{FF2B5EF4-FFF2-40B4-BE49-F238E27FC236}">
                <a16:creationId xmlns:a16="http://schemas.microsoft.com/office/drawing/2014/main" id="{07D7DECF-E24C-2CBF-C460-34F8F8520D0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897925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ark - Thank You_Pillar">
    <p:spTree>
      <p:nvGrpSpPr>
        <p:cNvPr id="1" name=""/>
        <p:cNvGrpSpPr/>
        <p:nvPr/>
      </p:nvGrpSpPr>
      <p:grpSpPr>
        <a:xfrm>
          <a:off x="0" y="0"/>
          <a:ext cx="0" cy="0"/>
          <a:chOff x="0" y="0"/>
          <a:chExt cx="0" cy="0"/>
        </a:xfrm>
      </p:grpSpPr>
      <p:pic>
        <p:nvPicPr>
          <p:cNvPr id="7" name="BG-Bloom" descr="A close up of a black background&#10;&#10;Description automatically generated">
            <a:extLst>
              <a:ext uri="{FF2B5EF4-FFF2-40B4-BE49-F238E27FC236}">
                <a16:creationId xmlns:a16="http://schemas.microsoft.com/office/drawing/2014/main" id="{3C65DFA0-0F42-755C-C56A-918290C26BA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b="0" i="0">
                <a:solidFill>
                  <a:srgbClr val="AEA8A2"/>
                </a:solidFill>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396825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Light - Thank You_Pillar">
    <p:bg>
      <p:bgRef idx="1001">
        <a:schemeClr val="bg2"/>
      </p:bgRef>
    </p:bg>
    <p:spTree>
      <p:nvGrpSpPr>
        <p:cNvPr id="1" name=""/>
        <p:cNvGrpSpPr/>
        <p:nvPr/>
      </p:nvGrpSpPr>
      <p:grpSpPr>
        <a:xfrm>
          <a:off x="0" y="0"/>
          <a:ext cx="0" cy="0"/>
          <a:chOff x="0" y="0"/>
          <a:chExt cx="0" cy="0"/>
        </a:xfrm>
      </p:grpSpPr>
      <p:pic>
        <p:nvPicPr>
          <p:cNvPr id="2" name="BG-Bloom">
            <a:extLst>
              <a:ext uri="{FF2B5EF4-FFF2-40B4-BE49-F238E27FC236}">
                <a16:creationId xmlns:a16="http://schemas.microsoft.com/office/drawing/2014/main" id="{E442A980-B2BF-3F5D-ED68-0F5A6E62B28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3" r="3"/>
          <a:stretch/>
        </p:blipFill>
        <p:spPr>
          <a:xfrm>
            <a:off x="0" y="0"/>
            <a:ext cx="12191365"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spTree>
    <p:extLst>
      <p:ext uri="{BB962C8B-B14F-4D97-AF65-F5344CB8AC3E}">
        <p14:creationId xmlns:p14="http://schemas.microsoft.com/office/powerpoint/2010/main" val="1837804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Dark - Thank You_Pillar">
    <p:spTree>
      <p:nvGrpSpPr>
        <p:cNvPr id="1" name=""/>
        <p:cNvGrpSpPr/>
        <p:nvPr/>
      </p:nvGrpSpPr>
      <p:grpSpPr>
        <a:xfrm>
          <a:off x="0" y="0"/>
          <a:ext cx="0" cy="0"/>
          <a:chOff x="0" y="0"/>
          <a:chExt cx="0" cy="0"/>
        </a:xfrm>
      </p:grpSpPr>
      <p:pic>
        <p:nvPicPr>
          <p:cNvPr id="2" name="BG-Bloom" descr="A close up of a screen&#10;&#10;Description automatically generated">
            <a:extLst>
              <a:ext uri="{FF2B5EF4-FFF2-40B4-BE49-F238E27FC236}">
                <a16:creationId xmlns:a16="http://schemas.microsoft.com/office/drawing/2014/main" id="{C4A7E0B3-B32B-D5F7-4904-C7CAAED28014}"/>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hank you">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i="0">
                <a:latin typeface="+mj-lt"/>
                <a:cs typeface="Oracle Sans"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val="1"/>
              </a:ext>
            </a:extLst>
          </p:cNvPr>
          <p:cNvCxnSpPr>
            <a:cxnSpLocks/>
          </p:cNvCxnSpPr>
          <p:nvPr/>
        </p:nvCxnSpPr>
        <p:spPr>
          <a:xfrm flipH="1">
            <a:off x="768350" y="4508728"/>
            <a:ext cx="301752" cy="0"/>
          </a:xfrm>
          <a:prstGeom prst="line">
            <a:avLst/>
          </a:prstGeom>
          <a:ln w="38100" cap="flat">
            <a:solidFill>
              <a:schemeClr val="accent1"/>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b="0" i="0">
                <a:latin typeface="Oracle Sans" panose="020B0503020204020204" pitchFamily="34" charset="0"/>
              </a:defRPr>
            </a:lvl1pPr>
          </a:lstStyle>
          <a:p>
            <a:pPr lvl="0"/>
            <a:r>
              <a:rPr lang="en-US"/>
              <a:t>Click to edit Master text styles</a:t>
            </a:r>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lvl1pPr>
              <a:defRPr b="0" i="0">
                <a:solidFill>
                  <a:srgbClr val="AEA8A2"/>
                </a:solidFill>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val="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247215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Light - Closing Slide">
    <p:bg>
      <p:bgRef idx="1001">
        <a:schemeClr val="bg2"/>
      </p:bgRef>
    </p:bg>
    <p:spTree>
      <p:nvGrpSpPr>
        <p:cNvPr id="1" name=""/>
        <p:cNvGrpSpPr/>
        <p:nvPr/>
      </p:nvGrpSpPr>
      <p:grpSpPr>
        <a:xfrm>
          <a:off x="0" y="0"/>
          <a:ext cx="0" cy="0"/>
          <a:chOff x="0" y="0"/>
          <a:chExt cx="0" cy="0"/>
        </a:xfrm>
      </p:grpSpPr>
      <p:pic>
        <p:nvPicPr>
          <p:cNvPr id="2" name="Oracle Logo" descr="Oracle Logo">
            <a:extLst>
              <a:ext uri="{FF2B5EF4-FFF2-40B4-BE49-F238E27FC236}">
                <a16:creationId xmlns:a16="http://schemas.microsoft.com/office/drawing/2014/main" id="{65E5B106-857C-3950-B28D-EF7037F2162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11921104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ark - Closing Slide">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invGray">
          <a:xfrm>
            <a:off x="4043835" y="2998299"/>
            <a:ext cx="4104330" cy="861403"/>
          </a:xfrm>
          <a:prstGeom prst="rect">
            <a:avLst/>
          </a:prstGeom>
        </p:spPr>
      </p:pic>
    </p:spTree>
    <p:extLst>
      <p:ext uri="{BB962C8B-B14F-4D97-AF65-F5344CB8AC3E}">
        <p14:creationId xmlns:p14="http://schemas.microsoft.com/office/powerpoint/2010/main" val="308340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Light - Divider_Pillar">
    <p:bg>
      <p:bgRef idx="1001">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3F4816B-048E-DE13-01D5-A9EE459E105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l="3" r="3"/>
          <a:stretch/>
        </p:blipFill>
        <p:spPr>
          <a:xfrm>
            <a:off x="0" y="0"/>
            <a:ext cx="12191365" cy="6858000"/>
          </a:xfrm>
          <a:prstGeom prst="rect">
            <a:avLst/>
          </a:prstGeom>
        </p:spPr>
      </p:pic>
      <p:sp>
        <p:nvSpPr>
          <p:cNvPr id="8" name="Slide Number Placeholder 7">
            <a:extLst>
              <a:ext uri="{FF2B5EF4-FFF2-40B4-BE49-F238E27FC236}">
                <a16:creationId xmlns:a16="http://schemas.microsoft.com/office/drawing/2014/main" id="{AC119101-EC6A-4B95-9940-BAB31432AD02}"/>
              </a:ext>
            </a:extLst>
          </p:cNvPr>
          <p:cNvSpPr>
            <a:spLocks noGrp="1" noRot="1" noMove="1" noResize="1" noEditPoints="1" noAdjustHandles="1" noChangeArrowheads="1" noChangeShapeType="1"/>
          </p:cNvSpPr>
          <p:nvPr>
            <p:ph type="sldNum" sz="quarter" idx="12"/>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6077CD67-74FC-43EC-912B-8B74B34E5B81}"/>
              </a:ext>
            </a:extLst>
          </p:cNvPr>
          <p:cNvSpPr>
            <a:spLocks noGrp="1" noRot="1" noMove="1" noResize="1" noEditPoints="1" noAdjustHandles="1" noChangeArrowheads="1" noChangeShapeType="1"/>
          </p:cNvSpPr>
          <p:nvPr>
            <p:ph type="ftr" sz="quarter" idx="11"/>
          </p:nvPr>
        </p:nvSpPr>
        <p:spPr/>
        <p:txBody>
          <a:bodyPr/>
          <a:lstStyle>
            <a:lvl1pPr>
              <a:defRPr b="0" i="0">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F89127AD-303E-4148-925B-F8D854942DC9}"/>
              </a:ext>
            </a:extLst>
          </p:cNvPr>
          <p:cNvSpPr>
            <a:spLocks noGrp="1" noRot="1" noMove="1" noResize="1" noEditPoints="1" noAdjustHandles="1" noChangeArrowheads="1" noChangeShapeType="1"/>
          </p:cNvSpPr>
          <p:nvPr>
            <p:ph type="dt" sz="half" idx="10"/>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E85CD284-C0F1-0531-0A02-97EDE7E314C6}"/>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flipV="1">
            <a:off x="768871" y="3847663"/>
            <a:ext cx="288000" cy="0"/>
          </a:xfrm>
          <a:prstGeom prst="line">
            <a:avLst/>
          </a:prstGeom>
          <a:ln w="41275"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
        <p:nvSpPr>
          <p:cNvPr id="10" name="Title 5">
            <a:extLst>
              <a:ext uri="{FF2B5EF4-FFF2-40B4-BE49-F238E27FC236}">
                <a16:creationId xmlns:a16="http://schemas.microsoft.com/office/drawing/2014/main" id="{46D08929-E8F1-CFAA-2B93-F2087C3AA3C5}"/>
              </a:ext>
            </a:extLst>
          </p:cNvPr>
          <p:cNvSpPr>
            <a:spLocks noGrp="1" noRot="1" noMove="1" noResize="1" noEditPoints="1" noAdjustHandles="1" noChangeArrowheads="1" noChangeShapeType="1"/>
          </p:cNvSpPr>
          <p:nvPr>
            <p:ph type="title" hasCustomPrompt="1"/>
          </p:nvPr>
        </p:nvSpPr>
        <p:spPr>
          <a:xfrm>
            <a:off x="768871" y="2337132"/>
            <a:ext cx="6104267" cy="1280160"/>
          </a:xfrm>
          <a:noFill/>
        </p:spPr>
        <p:txBody>
          <a:bodyPr vert="horz" wrap="square" lIns="0" tIns="0" rIns="0" bIns="0" rtlCol="0" anchor="b">
            <a:noAutofit/>
          </a:bodyPr>
          <a:lstStyle>
            <a:lvl1pPr>
              <a:lnSpc>
                <a:spcPct val="95000"/>
              </a:lnSpc>
              <a:defRPr lang="en-US" sz="4000" b="0" i="0" dirty="0">
                <a:latin typeface="+mj-lt"/>
              </a:defRPr>
            </a:lvl1pPr>
          </a:lstStyle>
          <a:p>
            <a:pPr lvl="0">
              <a:lnSpc>
                <a:spcPct val="100000"/>
              </a:lnSpc>
            </a:pPr>
            <a:r>
              <a:rPr lang="en-US"/>
              <a:t>Click to add divider title (up to two lines)</a:t>
            </a:r>
          </a:p>
        </p:txBody>
      </p:sp>
      <p:sp>
        <p:nvSpPr>
          <p:cNvPr id="11" name="Subhead">
            <a:extLst>
              <a:ext uri="{FF2B5EF4-FFF2-40B4-BE49-F238E27FC236}">
                <a16:creationId xmlns:a16="http://schemas.microsoft.com/office/drawing/2014/main" id="{011DA547-F2CA-3865-8A36-81E610D4F771}"/>
              </a:ext>
            </a:extLst>
          </p:cNvPr>
          <p:cNvSpPr>
            <a:spLocks noGrp="1" noRot="1" noMove="1" noResize="1" noEditPoints="1" noAdjustHandles="1" noChangeArrowheads="1" noChangeShapeType="1"/>
          </p:cNvSpPr>
          <p:nvPr>
            <p:ph type="body" sz="quarter" idx="33" hasCustomPrompt="1"/>
          </p:nvPr>
        </p:nvSpPr>
        <p:spPr>
          <a:xfrm>
            <a:off x="776689" y="4135193"/>
            <a:ext cx="6104267"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Subhead goes here.</a:t>
            </a:r>
          </a:p>
        </p:txBody>
      </p:sp>
    </p:spTree>
    <p:extLst>
      <p:ext uri="{BB962C8B-B14F-4D97-AF65-F5344CB8AC3E}">
        <p14:creationId xmlns:p14="http://schemas.microsoft.com/office/powerpoint/2010/main" val="4066366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ight - Safe harbor_Pillar">
    <p:bg>
      <p:bgRef idx="1001">
        <a:schemeClr val="bg2"/>
      </p:bgRef>
    </p:bg>
    <p:spTree>
      <p:nvGrpSpPr>
        <p:cNvPr id="1" name=""/>
        <p:cNvGrpSpPr/>
        <p:nvPr/>
      </p:nvGrpSpPr>
      <p:grpSpPr>
        <a:xfrm>
          <a:off x="0" y="0"/>
          <a:ext cx="0" cy="0"/>
          <a:chOff x="0" y="0"/>
          <a:chExt cx="0" cy="0"/>
        </a:xfrm>
      </p:grpSpPr>
      <p:pic>
        <p:nvPicPr>
          <p:cNvPr id="6" name="BG-Safe Harbor" descr="A blue and white object with leaves coming out of it&#10;&#10;Description automatically generated">
            <a:extLst>
              <a:ext uri="{FF2B5EF4-FFF2-40B4-BE49-F238E27FC236}">
                <a16:creationId xmlns:a16="http://schemas.microsoft.com/office/drawing/2014/main" id="{2726F490-669F-A52A-0ED7-0A20E3E0B3C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a:t>Safe harbor statement</a:t>
            </a:r>
          </a:p>
        </p:txBody>
      </p:sp>
      <p:sp>
        <p:nvSpPr>
          <p:cNvPr id="14" name="Rectangle 13">
            <a:extLst>
              <a:ext uri="{FF2B5EF4-FFF2-40B4-BE49-F238E27FC236}">
                <a16:creationId xmlns:a16="http://schemas.microsoft.com/office/drawing/2014/main" id="{3B88F1C8-B2B7-4391-AA71-B32B3F91D2B2}"/>
              </a:ext>
            </a:extLst>
          </p:cNvPr>
          <p:cNvSpPr/>
          <p:nvPr/>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a:solidFill>
                  <a:schemeClr val="tx1"/>
                </a:solidFill>
                <a:latin typeface="Oracle Sans Light" panose="020B0403020204020204" pitchFamily="34" charset="0"/>
                <a:cs typeface="Oracle Sans Light" panose="020B0403020204020204" pitchFamily="34" charset="0"/>
              </a:rPr>
            </a:br>
            <a:r>
              <a:rPr lang="en-US" sz="1600" b="0" i="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lvl1pPr>
              <a:defRPr b="0" i="0">
                <a:latin typeface="Oracle Sans" panose="020B0503020204020204" pitchFamily="34" charset="0"/>
              </a:defRPr>
            </a:lvl1pPr>
          </a:lstStyle>
          <a:p>
            <a:endParaRPr lang="en-US"/>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cxnSp>
        <p:nvCxnSpPr>
          <p:cNvPr id="2" name="Accent Mark">
            <a:extLst>
              <a:ext uri="{FF2B5EF4-FFF2-40B4-BE49-F238E27FC236}">
                <a16:creationId xmlns:a16="http://schemas.microsoft.com/office/drawing/2014/main" id="{9AA9D994-361E-3563-BA62-CB7615BB277D}"/>
              </a:ext>
              <a:ext uri="{C183D7F6-B498-43B3-948B-1728B52AA6E4}">
                <adec:decorative xmlns:adec="http://schemas.microsoft.com/office/drawing/2017/decorative" val="1"/>
              </a:ext>
            </a:extLst>
          </p:cNvPr>
          <p:cNvCxnSpPr>
            <a:cxnSpLocks/>
          </p:cNvCxnSpPr>
          <p:nvPr/>
        </p:nvCxnSpPr>
        <p:spPr>
          <a:xfrm flipH="1" flipV="1">
            <a:off x="768875" y="1412776"/>
            <a:ext cx="288000" cy="0"/>
          </a:xfrm>
          <a:prstGeom prst="line">
            <a:avLst/>
          </a:prstGeom>
          <a:ln w="38100" cap="flat">
            <a:solidFill>
              <a:schemeClr val="accent5"/>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804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ark - Safe harbor_Pillar">
    <p:bg>
      <p:bgRef idx="1001">
        <a:schemeClr val="bg2"/>
      </p:bgRef>
    </p:bg>
    <p:spTree>
      <p:nvGrpSpPr>
        <p:cNvPr id="1" name=""/>
        <p:cNvGrpSpPr/>
        <p:nvPr/>
      </p:nvGrpSpPr>
      <p:grpSpPr>
        <a:xfrm>
          <a:off x="0" y="0"/>
          <a:ext cx="0" cy="0"/>
          <a:chOff x="0" y="0"/>
          <a:chExt cx="0" cy="0"/>
        </a:xfrm>
      </p:grpSpPr>
      <p:pic>
        <p:nvPicPr>
          <p:cNvPr id="5" name="BG-Safe Harbor" descr="A blue and white object with leaves coming out of it&#10;&#10;Description automatically generated">
            <a:extLst>
              <a:ext uri="{FF2B5EF4-FFF2-40B4-BE49-F238E27FC236}">
                <a16:creationId xmlns:a16="http://schemas.microsoft.com/office/drawing/2014/main" id="{90098163-CD96-0398-6F73-D6430455243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51E051E1-71EC-4D3F-847F-0BC7D691C8EC}"/>
              </a:ext>
            </a:extLst>
          </p:cNvPr>
          <p:cNvSpPr>
            <a:spLocks noGrp="1"/>
          </p:cNvSpPr>
          <p:nvPr>
            <p:ph type="title" hasCustomPrompt="1"/>
          </p:nvPr>
        </p:nvSpPr>
        <p:spPr>
          <a:xfrm>
            <a:off x="768875" y="182403"/>
            <a:ext cx="10671048" cy="822960"/>
          </a:xfrm>
        </p:spPr>
        <p:txBody>
          <a:bodyPr/>
          <a:lstStyle>
            <a:lvl1pPr>
              <a:defRPr b="1" i="0">
                <a:latin typeface="Oracle Sans Semi Bold" panose="020B0503020204020204" pitchFamily="34" charset="0"/>
                <a:cs typeface="Oracle Sans Semi Bold" panose="020B0503020204020204" pitchFamily="34" charset="0"/>
              </a:defRPr>
            </a:lvl1pPr>
          </a:lstStyle>
          <a:p>
            <a:r>
              <a:rPr lang="en-US"/>
              <a:t>Safe harbor statement</a:t>
            </a:r>
          </a:p>
        </p:txBody>
      </p:sp>
      <p:sp>
        <p:nvSpPr>
          <p:cNvPr id="14" name="Rectangle 13">
            <a:extLst>
              <a:ext uri="{FF2B5EF4-FFF2-40B4-BE49-F238E27FC236}">
                <a16:creationId xmlns:a16="http://schemas.microsoft.com/office/drawing/2014/main" id="{3B88F1C8-B2B7-4391-AA71-B32B3F91D2B2}"/>
              </a:ext>
            </a:extLst>
          </p:cNvPr>
          <p:cNvSpPr/>
          <p:nvPr/>
        </p:nvSpPr>
        <p:spPr>
          <a:xfrm>
            <a:off x="762001" y="1951672"/>
            <a:ext cx="5957976" cy="2240678"/>
          </a:xfrm>
          <a:prstGeom prst="rect">
            <a:avLst/>
          </a:prstGeom>
        </p:spPr>
        <p:txBody>
          <a:bodyPr wrap="square" lIns="0">
            <a:spAutoFit/>
          </a:bodyPr>
          <a:lstStyle/>
          <a:p>
            <a:pPr>
              <a:lnSpc>
                <a:spcPts val="2120"/>
              </a:lnSpc>
              <a:spcAft>
                <a:spcPts val="0"/>
              </a:spcAft>
            </a:pPr>
            <a:r>
              <a:rPr lang="en-US" sz="1600" b="0" i="0">
                <a:solidFill>
                  <a:schemeClr val="tx1"/>
                </a:solidFill>
                <a:latin typeface="Oracle Sans Light" panose="020B0403020204020204" pitchFamily="34" charset="0"/>
                <a:cs typeface="Oracle Sans Light" panose="020B0403020204020204" pitchFamily="34" charset="0"/>
              </a:rPr>
              <a:t>The following is intended to outline our general product direction. It is intended for information purposes only, and may not be incorporated into any contract. It is not a commitment to deliver any material, code, or functionality, and should not be relied</a:t>
            </a:r>
            <a:br>
              <a:rPr lang="en-US" sz="1600" b="0" i="0">
                <a:solidFill>
                  <a:schemeClr val="tx1"/>
                </a:solidFill>
                <a:latin typeface="Oracle Sans Light" panose="020B0403020204020204" pitchFamily="34" charset="0"/>
                <a:cs typeface="Oracle Sans Light" panose="020B0403020204020204" pitchFamily="34" charset="0"/>
              </a:rPr>
            </a:br>
            <a:r>
              <a:rPr lang="en-US" sz="1600" b="0" i="0">
                <a:solidFill>
                  <a:schemeClr val="tx1"/>
                </a:solidFill>
                <a:latin typeface="Oracle Sans Light" panose="020B0403020204020204" pitchFamily="34" charset="0"/>
                <a:cs typeface="Oracle Sans Light" panose="020B0403020204020204" pitchFamily="34" charset="0"/>
              </a:rPr>
              <a:t>upon in making purchasing decisions. The development, release, timing, and pricing of any features or functionality described for Oracle’s products may change and remains at the sole discretion of Oracle Corporation.</a:t>
            </a:r>
          </a:p>
        </p:txBody>
      </p:sp>
      <p:sp>
        <p:nvSpPr>
          <p:cNvPr id="16" name="Slide Number Placeholder 7">
            <a:extLst>
              <a:ext uri="{FF2B5EF4-FFF2-40B4-BE49-F238E27FC236}">
                <a16:creationId xmlns:a16="http://schemas.microsoft.com/office/drawing/2014/main" id="{B241CCCC-EA97-6742-BF3D-7A86426E8A5F}"/>
              </a:ext>
            </a:extLst>
          </p:cNvPr>
          <p:cNvSpPr>
            <a:spLocks noGrp="1"/>
          </p:cNvSpPr>
          <p:nvPr>
            <p:ph type="sldNum" sz="quarter" idx="12"/>
          </p:nvPr>
        </p:nvSpPr>
        <p:spPr>
          <a:xfrm>
            <a:off x="762000" y="6435235"/>
            <a:ext cx="365760" cy="365760"/>
          </a:xfrm>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12" name="Footer Placeholder 4">
            <a:extLst>
              <a:ext uri="{FF2B5EF4-FFF2-40B4-BE49-F238E27FC236}">
                <a16:creationId xmlns:a16="http://schemas.microsoft.com/office/drawing/2014/main" id="{19266FB9-CF65-F948-8DDE-9A86339B6C7B}"/>
              </a:ext>
            </a:extLst>
          </p:cNvPr>
          <p:cNvSpPr>
            <a:spLocks noGrp="1"/>
          </p:cNvSpPr>
          <p:nvPr>
            <p:ph type="ftr" sz="quarter" idx="11"/>
          </p:nvPr>
        </p:nvSpPr>
        <p:spPr>
          <a:xfrm>
            <a:off x="1127759" y="6435553"/>
            <a:ext cx="5745379" cy="365125"/>
          </a:xfrm>
        </p:spPr>
        <p:txBody>
          <a:bodyPr/>
          <a:lstStyle>
            <a:lvl1pPr>
              <a:defRPr b="0" i="0">
                <a:latin typeface="Oracle Sans" panose="020B0503020204020204" pitchFamily="34" charset="0"/>
              </a:defRPr>
            </a:lvl1pPr>
          </a:lstStyle>
          <a:p>
            <a:endParaRPr lang="en-US"/>
          </a:p>
        </p:txBody>
      </p:sp>
      <p:sp>
        <p:nvSpPr>
          <p:cNvPr id="9" name="Date Placeholder 2">
            <a:extLst>
              <a:ext uri="{FF2B5EF4-FFF2-40B4-BE49-F238E27FC236}">
                <a16:creationId xmlns:a16="http://schemas.microsoft.com/office/drawing/2014/main" id="{7A9CB709-59EB-5E4D-ADE9-014D4AB90E35}"/>
              </a:ext>
            </a:extLst>
          </p:cNvPr>
          <p:cNvSpPr>
            <a:spLocks noGrp="1"/>
          </p:cNvSpPr>
          <p:nvPr>
            <p:ph type="dt" sz="half" idx="10"/>
          </p:nvPr>
        </p:nvSpPr>
        <p:spPr>
          <a:xfrm>
            <a:off x="6873138" y="6437179"/>
            <a:ext cx="2743200" cy="363500"/>
          </a:xfrm>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cxnSp>
        <p:nvCxnSpPr>
          <p:cNvPr id="2" name="Accent Mark">
            <a:extLst>
              <a:ext uri="{FF2B5EF4-FFF2-40B4-BE49-F238E27FC236}">
                <a16:creationId xmlns:a16="http://schemas.microsoft.com/office/drawing/2014/main" id="{9AA9D994-361E-3563-BA62-CB7615BB277D}"/>
              </a:ext>
              <a:ext uri="{C183D7F6-B498-43B3-948B-1728B52AA6E4}">
                <adec:decorative xmlns:adec="http://schemas.microsoft.com/office/drawing/2017/decorative" val="1"/>
              </a:ext>
            </a:extLst>
          </p:cNvPr>
          <p:cNvCxnSpPr>
            <a:cxnSpLocks/>
          </p:cNvCxnSpPr>
          <p:nvPr/>
        </p:nvCxnSpPr>
        <p:spPr>
          <a:xfrm flipH="1" flipV="1">
            <a:off x="768875" y="1412776"/>
            <a:ext cx="28800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87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2E504-8125-30D4-9595-A44B809347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F11CE7-8AB0-6732-E368-57AB9CE793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F2E497-3CE4-2EC0-628F-C6352360A93C}"/>
              </a:ext>
            </a:extLst>
          </p:cNvPr>
          <p:cNvSpPr>
            <a:spLocks noGrp="1"/>
          </p:cNvSpPr>
          <p:nvPr>
            <p:ph type="dt" sz="half" idx="10"/>
          </p:nvPr>
        </p:nvSpPr>
        <p:spPr/>
        <p:txBody>
          <a:bodyPr/>
          <a:lstStyle/>
          <a:p>
            <a:fld id="{0346506D-C2C6-4F28-9F59-5EB89120C593}" type="datetimeFigureOut">
              <a:rPr lang="en-US" smtClean="0"/>
              <a:t>6/5/2025</a:t>
            </a:fld>
            <a:endParaRPr lang="en-US"/>
          </a:p>
        </p:txBody>
      </p:sp>
      <p:sp>
        <p:nvSpPr>
          <p:cNvPr id="5" name="Footer Placeholder 4">
            <a:extLst>
              <a:ext uri="{FF2B5EF4-FFF2-40B4-BE49-F238E27FC236}">
                <a16:creationId xmlns:a16="http://schemas.microsoft.com/office/drawing/2014/main" id="{F648D0FE-9DB6-7EEA-6AD6-5B4298F01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77CBE3-F581-61B7-455B-5758B904BFAD}"/>
              </a:ext>
            </a:extLst>
          </p:cNvPr>
          <p:cNvSpPr>
            <a:spLocks noGrp="1"/>
          </p:cNvSpPr>
          <p:nvPr>
            <p:ph type="sldNum" sz="quarter" idx="12"/>
          </p:nvPr>
        </p:nvSpPr>
        <p:spPr/>
        <p:txBody>
          <a:bodyPr/>
          <a:lstStyle/>
          <a:p>
            <a:fld id="{483FC227-4487-4163-AD6C-387F5C2E028A}" type="slidenum">
              <a:rPr lang="en-US" smtClean="0"/>
              <a:t>‹#›</a:t>
            </a:fld>
            <a:endParaRPr lang="en-US"/>
          </a:p>
        </p:txBody>
      </p:sp>
    </p:spTree>
    <p:extLst>
      <p:ext uri="{BB962C8B-B14F-4D97-AF65-F5344CB8AC3E}">
        <p14:creationId xmlns:p14="http://schemas.microsoft.com/office/powerpoint/2010/main" val="33516365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2_Light - Divider_Pillar">
    <p:spTree>
      <p:nvGrpSpPr>
        <p:cNvPr id="1" name=""/>
        <p:cNvGrpSpPr/>
        <p:nvPr/>
      </p:nvGrpSpPr>
      <p:grpSpPr>
        <a:xfrm>
          <a:off x="0" y="0"/>
          <a:ext cx="0" cy="0"/>
          <a:chOff x="0" y="0"/>
          <a:chExt cx="0" cy="0"/>
        </a:xfrm>
      </p:grpSpPr>
      <p:pic>
        <p:nvPicPr>
          <p:cNvPr id="7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78" name="Picture 13" descr="Picture 13"/>
          <p:cNvPicPr>
            <a:picLocks noChangeAspect="1"/>
          </p:cNvPicPr>
          <p:nvPr/>
        </p:nvPicPr>
        <p:blipFill>
          <a:blip r:embed="rId3"/>
          <a:srcRect l="3" r="3"/>
          <a:stretch>
            <a:fillRect/>
          </a:stretch>
        </p:blipFill>
        <p:spPr>
          <a:xfrm>
            <a:off x="-1" y="0"/>
            <a:ext cx="12191367" cy="6858000"/>
          </a:xfrm>
          <a:prstGeom prst="rect">
            <a:avLst/>
          </a:prstGeom>
          <a:ln w="12700">
            <a:miter lim="400000"/>
          </a:ln>
        </p:spPr>
      </p:pic>
      <p:pic>
        <p:nvPicPr>
          <p:cNvPr id="7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80" name="Accent Mark"/>
          <p:cNvSpPr/>
          <p:nvPr/>
        </p:nvSpPr>
        <p:spPr>
          <a:xfrm flipH="1">
            <a:off x="768870" y="3848932"/>
            <a:ext cx="288002" cy="1"/>
          </a:xfrm>
          <a:prstGeom prst="line">
            <a:avLst/>
          </a:prstGeom>
          <a:ln w="41275">
            <a:solidFill>
              <a:schemeClr val="accent5"/>
            </a:solidFill>
          </a:ln>
        </p:spPr>
        <p:txBody>
          <a:bodyPr lIns="45719" rIns="45719"/>
          <a:lstStyle/>
          <a:p>
            <a:pPr>
              <a:defRPr>
                <a:solidFill>
                  <a:srgbClr val="FCFBFA"/>
                </a:solidFill>
              </a:defRPr>
            </a:pPr>
            <a:endParaRPr/>
          </a:p>
        </p:txBody>
      </p:sp>
      <p:sp>
        <p:nvSpPr>
          <p:cNvPr id="81" name="Click to add divider title (up to two lines)"/>
          <p:cNvSpPr txBox="1">
            <a:spLocks noGrp="1"/>
          </p:cNvSpPr>
          <p:nvPr>
            <p:ph type="title" hasCustomPrompt="1"/>
          </p:nvPr>
        </p:nvSpPr>
        <p:spPr>
          <a:xfrm>
            <a:off x="768870" y="2337131"/>
            <a:ext cx="6104268" cy="1280161"/>
          </a:xfrm>
          <a:prstGeom prst="rect">
            <a:avLst/>
          </a:prstGeom>
        </p:spPr>
        <p:txBody>
          <a:bodyPr/>
          <a:lstStyle>
            <a:lvl1pPr>
              <a:lnSpc>
                <a:spcPct val="100000"/>
              </a:lnSpc>
              <a:defRPr sz="4000">
                <a:latin typeface="Georgia"/>
                <a:ea typeface="Georgia"/>
                <a:cs typeface="Georgia"/>
                <a:sym typeface="Georgia"/>
              </a:defRPr>
            </a:lvl1pPr>
          </a:lstStyle>
          <a:p>
            <a:r>
              <a:t>Click to add divider title (up to two lines)</a:t>
            </a:r>
          </a:p>
        </p:txBody>
      </p:sp>
      <p:sp>
        <p:nvSpPr>
          <p:cNvPr id="82" name="Body Level One…"/>
          <p:cNvSpPr txBox="1">
            <a:spLocks noGrp="1"/>
          </p:cNvSpPr>
          <p:nvPr>
            <p:ph type="body" sz="quarter" idx="1" hasCustomPrompt="1"/>
          </p:nvPr>
        </p:nvSpPr>
        <p:spPr>
          <a:xfrm>
            <a:off x="776688" y="4135192"/>
            <a:ext cx="6104268" cy="681252"/>
          </a:xfrm>
          <a:prstGeom prst="rect">
            <a:avLst/>
          </a:prstGeom>
        </p:spPr>
        <p:txBody>
          <a:bodyPr/>
          <a:lstStyle>
            <a:lvl1pPr>
              <a:lnSpc>
                <a:spcPct val="90000"/>
              </a:lnSpc>
              <a:spcBef>
                <a:spcPts val="1000"/>
              </a:spcBef>
            </a:lvl1pPr>
            <a:lvl2pPr>
              <a:lnSpc>
                <a:spcPct val="90000"/>
              </a:lnSpc>
              <a:spcBef>
                <a:spcPts val="1000"/>
              </a:spcBef>
            </a:lvl2pPr>
            <a:lvl3pPr>
              <a:lnSpc>
                <a:spcPct val="90000"/>
              </a:lnSpc>
              <a:spcBef>
                <a:spcPts val="1000"/>
              </a:spcBef>
            </a:lvl3pPr>
            <a:lvl4pPr>
              <a:lnSpc>
                <a:spcPct val="90000"/>
              </a:lnSpc>
              <a:spcBef>
                <a:spcPts val="1000"/>
              </a:spcBef>
            </a:lvl4pPr>
            <a:lvl5pPr>
              <a:lnSpc>
                <a:spcPct val="90000"/>
              </a:lnSpc>
              <a:spcBef>
                <a:spcPts val="1000"/>
              </a:spcBef>
            </a:lvl5pPr>
          </a:lstStyle>
          <a:p>
            <a:r>
              <a:t>Subhead goes here.</a:t>
            </a:r>
          </a:p>
          <a:p>
            <a:pPr lvl="1"/>
            <a:endParaRPr/>
          </a:p>
          <a:p>
            <a:pPr lvl="2"/>
            <a:endParaRPr/>
          </a:p>
          <a:p>
            <a:pPr lvl="3"/>
            <a:endParaRPr/>
          </a:p>
          <a:p>
            <a:pPr lvl="4"/>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6462961"/>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1_Content + Illustration_Light_Pillar">
    <p:spTree>
      <p:nvGrpSpPr>
        <p:cNvPr id="1" name=""/>
        <p:cNvGrpSpPr/>
        <p:nvPr/>
      </p:nvGrpSpPr>
      <p:grpSpPr>
        <a:xfrm>
          <a:off x="0" y="0"/>
          <a:ext cx="0" cy="0"/>
          <a:chOff x="0" y="0"/>
          <a:chExt cx="0" cy="0"/>
        </a:xfrm>
      </p:grpSpPr>
      <p:pic>
        <p:nvPicPr>
          <p:cNvPr id="25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257" name="Picture 3" descr="Picture 3"/>
          <p:cNvPicPr>
            <a:picLocks noChangeAspect="1"/>
          </p:cNvPicPr>
          <p:nvPr/>
        </p:nvPicPr>
        <p:blipFill>
          <a:blip r:embed="rId3"/>
          <a:srcRect l="69645" t="24205" b="11813"/>
          <a:stretch>
            <a:fillRect/>
          </a:stretch>
        </p:blipFill>
        <p:spPr>
          <a:xfrm>
            <a:off x="4419600" y="0"/>
            <a:ext cx="1687852" cy="2001167"/>
          </a:xfrm>
          <a:prstGeom prst="rect">
            <a:avLst/>
          </a:prstGeom>
          <a:ln w="12700">
            <a:miter lim="400000"/>
          </a:ln>
        </p:spPr>
      </p:pic>
      <p:sp>
        <p:nvSpPr>
          <p:cNvPr id="258" name="Title"/>
          <p:cNvSpPr txBox="1">
            <a:spLocks noGrp="1"/>
          </p:cNvSpPr>
          <p:nvPr>
            <p:ph type="title" hasCustomPrompt="1"/>
          </p:nvPr>
        </p:nvSpPr>
        <p:spPr>
          <a:xfrm>
            <a:off x="768875" y="182403"/>
            <a:ext cx="4758469" cy="822961"/>
          </a:xfrm>
          <a:prstGeom prst="rect">
            <a:avLst/>
          </a:prstGeom>
        </p:spPr>
        <p:txBody>
          <a:bodyPr/>
          <a:lstStyle/>
          <a:p>
            <a:r>
              <a:t>Title</a:t>
            </a:r>
          </a:p>
        </p:txBody>
      </p:sp>
      <p:sp>
        <p:nvSpPr>
          <p:cNvPr id="259" name="Body Level One…"/>
          <p:cNvSpPr txBox="1">
            <a:spLocks noGrp="1"/>
          </p:cNvSpPr>
          <p:nvPr>
            <p:ph type="body" sz="quarter" idx="1" hasCustomPrompt="1"/>
          </p:nvPr>
        </p:nvSpPr>
        <p:spPr>
          <a:xfrm>
            <a:off x="738120" y="1737873"/>
            <a:ext cx="4762531" cy="720908"/>
          </a:xfrm>
          <a:prstGeom prst="rect">
            <a:avLst/>
          </a:prstGeom>
        </p:spPr>
        <p:txBody>
          <a:bodyPr/>
          <a:lstStyle>
            <a:lvl1pPr>
              <a:lnSpc>
                <a:spcPts val="1800"/>
              </a:lnSpc>
              <a:defRPr sz="1400">
                <a:solidFill>
                  <a:srgbClr val="36293C"/>
                </a:solidFill>
              </a:defRPr>
            </a:lvl1pPr>
            <a:lvl2pPr marL="325119" indent="-142239">
              <a:lnSpc>
                <a:spcPts val="1800"/>
              </a:lnSpc>
              <a:defRPr sz="1400">
                <a:solidFill>
                  <a:srgbClr val="36293C"/>
                </a:solidFill>
              </a:defRPr>
            </a:lvl2pPr>
            <a:lvl3pPr marL="524867" indent="-159742">
              <a:lnSpc>
                <a:spcPts val="1800"/>
              </a:lnSpc>
              <a:defRPr sz="1400">
                <a:solidFill>
                  <a:srgbClr val="36293C"/>
                </a:solidFill>
              </a:defRPr>
            </a:lvl3pPr>
            <a:lvl4pPr marL="730250" indent="-182562">
              <a:lnSpc>
                <a:spcPts val="1800"/>
              </a:lnSpc>
              <a:defRPr sz="1400">
                <a:solidFill>
                  <a:srgbClr val="36293C"/>
                </a:solidFill>
              </a:defRPr>
            </a:lvl4pPr>
            <a:lvl5pPr marL="944880" indent="-213360">
              <a:lnSpc>
                <a:spcPts val="1800"/>
              </a:lnSpc>
              <a:defRPr sz="1400">
                <a:solidFill>
                  <a:srgbClr val="36293C"/>
                </a:solidFill>
              </a:defRPr>
            </a:lvl5pPr>
          </a:lstStyle>
          <a:p>
            <a:r>
              <a:t>Lorem ipsum dolor sit amet, consectetur adipiscing elit, sed do eiusmod tempor incididunt ut labore et dolore magna aliqua. Ut enim ad minim veniam, quis nostrud.</a:t>
            </a:r>
          </a:p>
          <a:p>
            <a:pPr lvl="1"/>
            <a:endParaRPr/>
          </a:p>
          <a:p>
            <a:pPr lvl="2"/>
            <a:endParaRPr/>
          </a:p>
          <a:p>
            <a:pPr lvl="3"/>
            <a:endParaRPr/>
          </a:p>
          <a:p>
            <a:pPr lvl="4"/>
            <a:endParaRPr/>
          </a:p>
        </p:txBody>
      </p:sp>
      <p:sp>
        <p:nvSpPr>
          <p:cNvPr id="260" name="Text Placeholder 21"/>
          <p:cNvSpPr>
            <a:spLocks noGrp="1"/>
          </p:cNvSpPr>
          <p:nvPr>
            <p:ph type="body" sz="quarter" idx="21" hasCustomPrompt="1"/>
          </p:nvPr>
        </p:nvSpPr>
        <p:spPr>
          <a:xfrm>
            <a:off x="738119" y="2690710"/>
            <a:ext cx="4762534" cy="162479"/>
          </a:xfrm>
          <a:prstGeom prst="rect">
            <a:avLst/>
          </a:prstGeom>
        </p:spPr>
        <p:txBody>
          <a:bodyPr/>
          <a:lstStyle>
            <a:lvl1pPr marL="128492" indent="-128492" defTabSz="649223">
              <a:spcBef>
                <a:spcPts val="400"/>
              </a:spcBef>
              <a:buClr>
                <a:schemeClr val="accent5"/>
              </a:buClr>
              <a:buSzPct val="100000"/>
              <a:buFont typeface="Arial"/>
              <a:buChar char="•"/>
              <a:defRPr sz="993">
                <a:solidFill>
                  <a:schemeClr val="accent5"/>
                </a:solidFill>
              </a:defRPr>
            </a:lvl1pPr>
          </a:lstStyle>
          <a:p>
            <a:r>
              <a:t>Subhead goes here.</a:t>
            </a:r>
          </a:p>
        </p:txBody>
      </p:sp>
      <p:sp>
        <p:nvSpPr>
          <p:cNvPr id="261" name="Text Placeholder 21"/>
          <p:cNvSpPr>
            <a:spLocks noGrp="1"/>
          </p:cNvSpPr>
          <p:nvPr>
            <p:ph type="body" sz="quarter" idx="22" hasCustomPrompt="1"/>
          </p:nvPr>
        </p:nvSpPr>
        <p:spPr>
          <a:xfrm>
            <a:off x="738121" y="2932643"/>
            <a:ext cx="4762530" cy="606636"/>
          </a:xfrm>
          <a:prstGeom prst="rect">
            <a:avLst/>
          </a:prstGeom>
        </p:spPr>
        <p:txBody>
          <a:bodyPr/>
          <a:lstStyle>
            <a:lvl1pPr>
              <a:lnSpc>
                <a:spcPts val="1600"/>
              </a:lnSpc>
              <a:defRPr sz="1200">
                <a:solidFill>
                  <a:srgbClr val="36293C"/>
                </a:solidFill>
              </a:defRPr>
            </a:lvl1pPr>
          </a:lstStyle>
          <a:p>
            <a:r>
              <a:t>Lorem ipsum dolor sit amet, consectetur adipiscing elit, sed do eiusmod tempor incididunt ut labore et dolore magna aliqua. Ut enim ad minim veniam, quis nostrud.</a:t>
            </a:r>
          </a:p>
        </p:txBody>
      </p:sp>
      <p:sp>
        <p:nvSpPr>
          <p:cNvPr id="262" name="Text Placeholder 21"/>
          <p:cNvSpPr>
            <a:spLocks noGrp="1"/>
          </p:cNvSpPr>
          <p:nvPr>
            <p:ph type="body" sz="quarter" idx="23" hasCustomPrompt="1"/>
          </p:nvPr>
        </p:nvSpPr>
        <p:spPr>
          <a:xfrm>
            <a:off x="738119" y="3801890"/>
            <a:ext cx="4762534" cy="162479"/>
          </a:xfrm>
          <a:prstGeom prst="rect">
            <a:avLst/>
          </a:prstGeom>
        </p:spPr>
        <p:txBody>
          <a:bodyPr/>
          <a:lstStyle>
            <a:lvl1pPr marL="128492" indent="-128492" defTabSz="649223">
              <a:spcBef>
                <a:spcPts val="400"/>
              </a:spcBef>
              <a:buClr>
                <a:schemeClr val="accent5"/>
              </a:buClr>
              <a:buSzPct val="100000"/>
              <a:buFont typeface="Arial"/>
              <a:buChar char="•"/>
              <a:defRPr sz="993">
                <a:solidFill>
                  <a:schemeClr val="accent5"/>
                </a:solidFill>
              </a:defRPr>
            </a:lvl1pPr>
          </a:lstStyle>
          <a:p>
            <a:r>
              <a:t>Subhead goes here.</a:t>
            </a:r>
          </a:p>
        </p:txBody>
      </p:sp>
      <p:sp>
        <p:nvSpPr>
          <p:cNvPr id="263" name="Text Placeholder 21"/>
          <p:cNvSpPr>
            <a:spLocks noGrp="1"/>
          </p:cNvSpPr>
          <p:nvPr>
            <p:ph type="body" sz="quarter" idx="24" hasCustomPrompt="1"/>
          </p:nvPr>
        </p:nvSpPr>
        <p:spPr>
          <a:xfrm>
            <a:off x="738121" y="4041609"/>
            <a:ext cx="4762530" cy="606636"/>
          </a:xfrm>
          <a:prstGeom prst="rect">
            <a:avLst/>
          </a:prstGeom>
        </p:spPr>
        <p:txBody>
          <a:bodyPr/>
          <a:lstStyle>
            <a:lvl1pPr>
              <a:lnSpc>
                <a:spcPts val="1600"/>
              </a:lnSpc>
              <a:defRPr sz="1200">
                <a:solidFill>
                  <a:srgbClr val="36293C"/>
                </a:solidFill>
              </a:defRPr>
            </a:lvl1pPr>
          </a:lstStyle>
          <a:p>
            <a:r>
              <a:t>Lorem ipsum dolor sit amet, consectetur adipiscing elit, sed do eiusmod tempor incididunt ut labore et dolore magna aliqua. Ut enim ad minim veniam, quis nostrud.</a:t>
            </a:r>
          </a:p>
        </p:txBody>
      </p:sp>
      <p:sp>
        <p:nvSpPr>
          <p:cNvPr id="264" name="Text Placeholder 21"/>
          <p:cNvSpPr>
            <a:spLocks noGrp="1"/>
          </p:cNvSpPr>
          <p:nvPr>
            <p:ph type="body" sz="quarter" idx="25" hasCustomPrompt="1"/>
          </p:nvPr>
        </p:nvSpPr>
        <p:spPr>
          <a:xfrm>
            <a:off x="738119" y="4856833"/>
            <a:ext cx="4762534" cy="162478"/>
          </a:xfrm>
          <a:prstGeom prst="rect">
            <a:avLst/>
          </a:prstGeom>
        </p:spPr>
        <p:txBody>
          <a:bodyPr/>
          <a:lstStyle>
            <a:lvl1pPr marL="128492" indent="-128492" defTabSz="649223">
              <a:spcBef>
                <a:spcPts val="400"/>
              </a:spcBef>
              <a:buClr>
                <a:schemeClr val="accent5"/>
              </a:buClr>
              <a:buSzPct val="100000"/>
              <a:buFont typeface="Arial"/>
              <a:buChar char="•"/>
              <a:defRPr sz="993">
                <a:solidFill>
                  <a:schemeClr val="accent5"/>
                </a:solidFill>
              </a:defRPr>
            </a:lvl1pPr>
          </a:lstStyle>
          <a:p>
            <a:r>
              <a:t>Subhead goes here.</a:t>
            </a:r>
          </a:p>
        </p:txBody>
      </p:sp>
      <p:sp>
        <p:nvSpPr>
          <p:cNvPr id="265" name="Text Placeholder 21"/>
          <p:cNvSpPr>
            <a:spLocks noGrp="1"/>
          </p:cNvSpPr>
          <p:nvPr>
            <p:ph type="body" sz="quarter" idx="26" hasCustomPrompt="1"/>
          </p:nvPr>
        </p:nvSpPr>
        <p:spPr>
          <a:xfrm>
            <a:off x="738121" y="5096552"/>
            <a:ext cx="4762530" cy="606636"/>
          </a:xfrm>
          <a:prstGeom prst="rect">
            <a:avLst/>
          </a:prstGeom>
        </p:spPr>
        <p:txBody>
          <a:bodyPr/>
          <a:lstStyle>
            <a:lvl1pPr>
              <a:lnSpc>
                <a:spcPts val="1600"/>
              </a:lnSpc>
              <a:defRPr sz="1200">
                <a:solidFill>
                  <a:srgbClr val="36293C"/>
                </a:solidFill>
              </a:defRPr>
            </a:lvl1pPr>
          </a:lstStyle>
          <a:p>
            <a:r>
              <a:t>Lorem ipsum dolor sit amet, consectetur adipiscing elit, sed do eiusmod tempor incididunt ut labore et dolore magna aliqua. Ut enim ad minim veniam, quis nostrud.</a:t>
            </a:r>
          </a:p>
        </p:txBody>
      </p:sp>
      <p:sp>
        <p:nvSpPr>
          <p:cNvPr id="266" name="Picture Placeholder 17"/>
          <p:cNvSpPr>
            <a:spLocks noGrp="1"/>
          </p:cNvSpPr>
          <p:nvPr>
            <p:ph type="pic" idx="27"/>
          </p:nvPr>
        </p:nvSpPr>
        <p:spPr>
          <a:xfrm>
            <a:off x="6096000" y="0"/>
            <a:ext cx="6096000" cy="6858000"/>
          </a:xfrm>
          <a:prstGeom prst="rect">
            <a:avLst/>
          </a:prstGeom>
        </p:spPr>
        <p:txBody>
          <a:bodyPr lIns="91439" tIns="45719" rIns="91439" bIns="45719">
            <a:noAutofit/>
          </a:bodyPr>
          <a:lstStyle/>
          <a:p>
            <a:endParaRPr/>
          </a:p>
        </p:txBody>
      </p:sp>
      <p:pic>
        <p:nvPicPr>
          <p:cNvPr id="26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2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20135172"/>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Light - Title_Pillar">
    <p:spTree>
      <p:nvGrpSpPr>
        <p:cNvPr id="1" name=""/>
        <p:cNvGrpSpPr/>
        <p:nvPr/>
      </p:nvGrpSpPr>
      <p:grpSpPr>
        <a:xfrm>
          <a:off x="0" y="0"/>
          <a:ext cx="0" cy="0"/>
          <a:chOff x="0" y="0"/>
          <a:chExt cx="0" cy="0"/>
        </a:xfrm>
      </p:grpSpPr>
      <p:pic>
        <p:nvPicPr>
          <p:cNvPr id="13"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14" name="Picture 6" descr="Picture 6"/>
          <p:cNvPicPr>
            <a:picLocks noChangeAspect="1"/>
          </p:cNvPicPr>
          <p:nvPr/>
        </p:nvPicPr>
        <p:blipFill>
          <a:blip r:embed="rId3"/>
          <a:stretch>
            <a:fillRect/>
          </a:stretch>
        </p:blipFill>
        <p:spPr>
          <a:xfrm>
            <a:off x="0" y="0"/>
            <a:ext cx="12192000" cy="6858000"/>
          </a:xfrm>
          <a:prstGeom prst="rect">
            <a:avLst/>
          </a:prstGeom>
          <a:ln w="12700">
            <a:miter lim="400000"/>
          </a:ln>
        </p:spPr>
      </p:pic>
      <p:pic>
        <p:nvPicPr>
          <p:cNvPr id="15" name="Oracle Logo" descr="Oracle Logo"/>
          <p:cNvPicPr>
            <a:picLocks noChangeAspect="1"/>
          </p:cNvPicPr>
          <p:nvPr/>
        </p:nvPicPr>
        <p:blipFill>
          <a:blip r:embed="rId4"/>
          <a:stretch>
            <a:fillRect/>
          </a:stretch>
        </p:blipFill>
        <p:spPr>
          <a:xfrm>
            <a:off x="944949" y="1132367"/>
            <a:ext cx="1524893" cy="320042"/>
          </a:xfrm>
          <a:prstGeom prst="rect">
            <a:avLst/>
          </a:prstGeom>
          <a:ln w="12700">
            <a:miter lim="400000"/>
          </a:ln>
        </p:spPr>
      </p:pic>
      <p:sp>
        <p:nvSpPr>
          <p:cNvPr id="16" name="Body Level One…"/>
          <p:cNvSpPr txBox="1">
            <a:spLocks noGrp="1"/>
          </p:cNvSpPr>
          <p:nvPr>
            <p:ph type="body" sz="quarter" idx="1" hasCustomPrompt="1"/>
          </p:nvPr>
        </p:nvSpPr>
        <p:spPr>
          <a:xfrm>
            <a:off x="1018030" y="4544567"/>
            <a:ext cx="5077970" cy="266292"/>
          </a:xfrm>
          <a:prstGeom prst="rect">
            <a:avLst/>
          </a:prstGeom>
        </p:spPr>
        <p:txBody>
          <a:bodyPr/>
          <a:lstStyle/>
          <a:p>
            <a:r>
              <a:t>Name</a:t>
            </a:r>
          </a:p>
          <a:p>
            <a:pPr lvl="1"/>
            <a:endParaRPr/>
          </a:p>
          <a:p>
            <a:pPr lvl="2"/>
            <a:endParaRPr/>
          </a:p>
          <a:p>
            <a:pPr lvl="3"/>
            <a:endParaRPr/>
          </a:p>
          <a:p>
            <a:pPr lvl="4"/>
            <a:endParaRPr/>
          </a:p>
        </p:txBody>
      </p:sp>
      <p:sp>
        <p:nvSpPr>
          <p:cNvPr id="17" name="Text Field 2"/>
          <p:cNvSpPr>
            <a:spLocks noGrp="1"/>
          </p:cNvSpPr>
          <p:nvPr>
            <p:ph type="body" sz="quarter" idx="21" hasCustomPrompt="1"/>
          </p:nvPr>
        </p:nvSpPr>
        <p:spPr>
          <a:xfrm>
            <a:off x="1018030" y="4882896"/>
            <a:ext cx="5077970" cy="895182"/>
          </a:xfrm>
          <a:prstGeom prst="rect">
            <a:avLst/>
          </a:prstGeom>
        </p:spPr>
        <p:txBody>
          <a:bodyPr/>
          <a:lstStyle>
            <a:lvl1pPr defTabSz="795527">
              <a:spcBef>
                <a:spcPts val="500"/>
              </a:spcBef>
              <a:defRPr sz="1566"/>
            </a:lvl1pPr>
          </a:lstStyle>
          <a:p>
            <a:r>
              <a:t>Presenter’s Title
Organization, Division or Business Unit
Month 00, 2024</a:t>
            </a:r>
          </a:p>
        </p:txBody>
      </p:sp>
      <p:sp>
        <p:nvSpPr>
          <p:cNvPr id="18" name="Accent Mark"/>
          <p:cNvSpPr/>
          <p:nvPr/>
        </p:nvSpPr>
        <p:spPr>
          <a:xfrm flipH="1">
            <a:off x="1023270" y="4187952"/>
            <a:ext cx="374905" cy="1"/>
          </a:xfrm>
          <a:prstGeom prst="line">
            <a:avLst/>
          </a:prstGeom>
          <a:ln w="38100">
            <a:solidFill>
              <a:schemeClr val="accent5"/>
            </a:solidFill>
          </a:ln>
        </p:spPr>
        <p:txBody>
          <a:bodyPr lIns="45719" rIns="45719"/>
          <a:lstStyle/>
          <a:p>
            <a:pPr>
              <a:defRPr>
                <a:solidFill>
                  <a:srgbClr val="FCFBFA"/>
                </a:solidFill>
              </a:defRPr>
            </a:pPr>
            <a:endParaRPr/>
          </a:p>
        </p:txBody>
      </p:sp>
      <p:sp>
        <p:nvSpPr>
          <p:cNvPr id="19" name="Title (up to two lines) Georgia Regular 40pt"/>
          <p:cNvSpPr txBox="1">
            <a:spLocks noGrp="1"/>
          </p:cNvSpPr>
          <p:nvPr>
            <p:ph type="title" hasCustomPrompt="1"/>
          </p:nvPr>
        </p:nvSpPr>
        <p:spPr>
          <a:xfrm>
            <a:off x="1018030" y="2148839"/>
            <a:ext cx="6678170" cy="1280161"/>
          </a:xfrm>
          <a:prstGeom prst="rect">
            <a:avLst/>
          </a:prstGeom>
        </p:spPr>
        <p:txBody>
          <a:bodyPr/>
          <a:lstStyle>
            <a:lvl1pPr>
              <a:defRPr sz="4000">
                <a:latin typeface="Georgia"/>
                <a:ea typeface="Georgia"/>
                <a:cs typeface="Georgia"/>
                <a:sym typeface="Georgia"/>
              </a:defRPr>
            </a:lvl1pPr>
          </a:lstStyle>
          <a:p>
            <a:r>
              <a:t>Title (up to two lines) Georgia Regular 40pt</a:t>
            </a:r>
          </a:p>
        </p:txBody>
      </p:sp>
      <p:sp>
        <p:nvSpPr>
          <p:cNvPr id="20" name="Subhead"/>
          <p:cNvSpPr>
            <a:spLocks noGrp="1"/>
          </p:cNvSpPr>
          <p:nvPr>
            <p:ph type="body" sz="quarter" idx="22" hasCustomPrompt="1"/>
          </p:nvPr>
        </p:nvSpPr>
        <p:spPr>
          <a:xfrm>
            <a:off x="1018030" y="3519552"/>
            <a:ext cx="6678170" cy="341248"/>
          </a:xfrm>
          <a:prstGeom prst="rect">
            <a:avLst/>
          </a:prstGeom>
        </p:spPr>
        <p:txBody>
          <a:bodyPr anchor="ctr"/>
          <a:lstStyle>
            <a:lvl1pPr>
              <a:lnSpc>
                <a:spcPct val="90000"/>
              </a:lnSpc>
              <a:spcBef>
                <a:spcPts val="1000"/>
              </a:spcBef>
            </a:lvl1pPr>
          </a:lstStyle>
          <a:p>
            <a:r>
              <a:t>Subhead goes here on one line.</a:t>
            </a:r>
          </a:p>
        </p:txBody>
      </p:sp>
      <p:sp>
        <p:nvSpPr>
          <p:cNvPr id="21" name="v1.6-SN-FeildEventsBase"/>
          <p:cNvSpPr txBox="1"/>
          <p:nvPr/>
        </p:nvSpPr>
        <p:spPr>
          <a:xfrm>
            <a:off x="1063749" y="6400800"/>
            <a:ext cx="1786132" cy="21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800">
                <a:noFill/>
              </a:defRPr>
            </a:lvl1pPr>
          </a:lstStyle>
          <a:p>
            <a:r>
              <a:t>Template V1.6 | May 17 2024</a:t>
            </a:r>
          </a:p>
        </p:txBody>
      </p:sp>
      <p:sp>
        <p:nvSpPr>
          <p:cNvPr id="22" name="Slide Number"/>
          <p:cNvSpPr txBox="1">
            <a:spLocks noGrp="1"/>
          </p:cNvSpPr>
          <p:nvPr>
            <p:ph type="sldNum" sz="quarter" idx="2"/>
          </p:nvPr>
        </p:nvSpPr>
        <p:spPr>
          <a:xfrm>
            <a:off x="87376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9531361"/>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Dark - Title_Pillar">
    <p:bg>
      <p:bgPr>
        <a:solidFill>
          <a:srgbClr val="053241"/>
        </a:solidFill>
        <a:effectLst/>
      </p:bgPr>
    </p:bg>
    <p:spTree>
      <p:nvGrpSpPr>
        <p:cNvPr id="1" name=""/>
        <p:cNvGrpSpPr/>
        <p:nvPr/>
      </p:nvGrpSpPr>
      <p:grpSpPr>
        <a:xfrm>
          <a:off x="0" y="0"/>
          <a:ext cx="0" cy="0"/>
          <a:chOff x="0" y="0"/>
          <a:chExt cx="0" cy="0"/>
        </a:xfrm>
      </p:grpSpPr>
      <p:pic>
        <p:nvPicPr>
          <p:cNvPr id="2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30" name="Light Blue Blur" descr="Light Blue Blur"/>
          <p:cNvPicPr>
            <a:picLocks noChangeAspect="1"/>
          </p:cNvPicPr>
          <p:nvPr/>
        </p:nvPicPr>
        <p:blipFill>
          <a:blip r:embed="rId3"/>
          <a:stretch>
            <a:fillRect/>
          </a:stretch>
        </p:blipFill>
        <p:spPr>
          <a:xfrm>
            <a:off x="2717030" y="-2"/>
            <a:ext cx="9474970" cy="4882891"/>
          </a:xfrm>
          <a:prstGeom prst="rect">
            <a:avLst/>
          </a:prstGeom>
          <a:ln w="12700">
            <a:miter lim="400000"/>
          </a:ln>
        </p:spPr>
      </p:pic>
      <p:pic>
        <p:nvPicPr>
          <p:cNvPr id="31" name="Picture 3" descr="Picture 3"/>
          <p:cNvPicPr>
            <a:picLocks noChangeAspect="1"/>
          </p:cNvPicPr>
          <p:nvPr/>
        </p:nvPicPr>
        <p:blipFill>
          <a:blip r:embed="rId4"/>
          <a:stretch>
            <a:fillRect/>
          </a:stretch>
        </p:blipFill>
        <p:spPr>
          <a:xfrm>
            <a:off x="0" y="0"/>
            <a:ext cx="12192000" cy="6858000"/>
          </a:xfrm>
          <a:prstGeom prst="rect">
            <a:avLst/>
          </a:prstGeom>
          <a:ln w="12700">
            <a:miter lim="400000"/>
          </a:ln>
        </p:spPr>
      </p:pic>
      <p:pic>
        <p:nvPicPr>
          <p:cNvPr id="32" name="Oracle Logo" descr="Oracle Logo"/>
          <p:cNvPicPr>
            <a:picLocks noChangeAspect="1"/>
          </p:cNvPicPr>
          <p:nvPr/>
        </p:nvPicPr>
        <p:blipFill>
          <a:blip r:embed="rId5"/>
          <a:stretch>
            <a:fillRect/>
          </a:stretch>
        </p:blipFill>
        <p:spPr>
          <a:xfrm>
            <a:off x="944949" y="1132367"/>
            <a:ext cx="1524893" cy="320040"/>
          </a:xfrm>
          <a:prstGeom prst="rect">
            <a:avLst/>
          </a:prstGeom>
          <a:ln w="12700">
            <a:miter lim="400000"/>
          </a:ln>
        </p:spPr>
      </p:pic>
      <p:sp>
        <p:nvSpPr>
          <p:cNvPr id="33" name="Body Level One…"/>
          <p:cNvSpPr txBox="1">
            <a:spLocks noGrp="1"/>
          </p:cNvSpPr>
          <p:nvPr>
            <p:ph type="body" sz="quarter" idx="1" hasCustomPrompt="1"/>
          </p:nvPr>
        </p:nvSpPr>
        <p:spPr>
          <a:xfrm>
            <a:off x="1018030" y="4544567"/>
            <a:ext cx="5077970" cy="2662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Name</a:t>
            </a:r>
          </a:p>
          <a:p>
            <a:pPr lvl="1"/>
            <a:endParaRPr/>
          </a:p>
          <a:p>
            <a:pPr lvl="2"/>
            <a:endParaRPr/>
          </a:p>
          <a:p>
            <a:pPr lvl="3"/>
            <a:endParaRPr/>
          </a:p>
          <a:p>
            <a:pPr lvl="4"/>
            <a:endParaRPr/>
          </a:p>
        </p:txBody>
      </p:sp>
      <p:sp>
        <p:nvSpPr>
          <p:cNvPr id="34" name="Text Field 2"/>
          <p:cNvSpPr>
            <a:spLocks noGrp="1"/>
          </p:cNvSpPr>
          <p:nvPr>
            <p:ph type="body" sz="quarter" idx="21" hasCustomPrompt="1"/>
          </p:nvPr>
        </p:nvSpPr>
        <p:spPr>
          <a:xfrm>
            <a:off x="1018030" y="4882896"/>
            <a:ext cx="5077970" cy="895182"/>
          </a:xfrm>
          <a:prstGeom prst="rect">
            <a:avLst/>
          </a:prstGeom>
        </p:spPr>
        <p:txBody>
          <a:bodyPr/>
          <a:lstStyle>
            <a:lvl1pPr defTabSz="795527">
              <a:spcBef>
                <a:spcPts val="500"/>
              </a:spcBef>
              <a:defRPr sz="1566">
                <a:solidFill>
                  <a:srgbClr val="FCFBFA"/>
                </a:solidFill>
              </a:defRPr>
            </a:lvl1pPr>
          </a:lstStyle>
          <a:p>
            <a:r>
              <a:t>Presenter’s Title
Organization, Division or Business Unit
Month 00, 2023</a:t>
            </a:r>
          </a:p>
        </p:txBody>
      </p:sp>
      <p:sp>
        <p:nvSpPr>
          <p:cNvPr id="35" name="Accent Mark"/>
          <p:cNvSpPr/>
          <p:nvPr/>
        </p:nvSpPr>
        <p:spPr>
          <a:xfrm flipH="1">
            <a:off x="1023270" y="4187952"/>
            <a:ext cx="374905" cy="1"/>
          </a:xfrm>
          <a:prstGeom prst="line">
            <a:avLst/>
          </a:prstGeom>
          <a:ln w="38100">
            <a:solidFill>
              <a:schemeClr val="accent1"/>
            </a:solidFill>
          </a:ln>
        </p:spPr>
        <p:txBody>
          <a:bodyPr lIns="45719" rIns="45719"/>
          <a:lstStyle/>
          <a:p>
            <a:pPr>
              <a:defRPr>
                <a:solidFill>
                  <a:srgbClr val="FCFBFA"/>
                </a:solidFill>
              </a:defRPr>
            </a:pPr>
            <a:endParaRPr/>
          </a:p>
        </p:txBody>
      </p:sp>
      <p:sp>
        <p:nvSpPr>
          <p:cNvPr id="36" name="Title (up to two lines) Georgia Regular 40pt"/>
          <p:cNvSpPr txBox="1">
            <a:spLocks noGrp="1"/>
          </p:cNvSpPr>
          <p:nvPr>
            <p:ph type="title" hasCustomPrompt="1"/>
          </p:nvPr>
        </p:nvSpPr>
        <p:spPr>
          <a:xfrm>
            <a:off x="1018030" y="2148839"/>
            <a:ext cx="6678170" cy="1280161"/>
          </a:xfrm>
          <a:prstGeom prst="rect">
            <a:avLst/>
          </a:prstGeom>
        </p:spPr>
        <p:txBody>
          <a:bodyPr/>
          <a:lstStyle>
            <a:lvl1pPr>
              <a:defRPr sz="4000">
                <a:solidFill>
                  <a:srgbClr val="FCFBFA"/>
                </a:solidFill>
                <a:latin typeface="Georgia"/>
                <a:ea typeface="Georgia"/>
                <a:cs typeface="Georgia"/>
                <a:sym typeface="Georgia"/>
              </a:defRPr>
            </a:lvl1pPr>
          </a:lstStyle>
          <a:p>
            <a:r>
              <a:t>Title (up to two lines) Georgia Regular 40pt</a:t>
            </a:r>
          </a:p>
        </p:txBody>
      </p:sp>
      <p:sp>
        <p:nvSpPr>
          <p:cNvPr id="37" name="Subhead"/>
          <p:cNvSpPr>
            <a:spLocks noGrp="1"/>
          </p:cNvSpPr>
          <p:nvPr>
            <p:ph type="body" sz="quarter" idx="22" hasCustomPrompt="1"/>
          </p:nvPr>
        </p:nvSpPr>
        <p:spPr>
          <a:xfrm>
            <a:off x="1018030" y="3519552"/>
            <a:ext cx="6678170" cy="341248"/>
          </a:xfrm>
          <a:prstGeom prst="rect">
            <a:avLst/>
          </a:prstGeom>
        </p:spPr>
        <p:txBody>
          <a:bodyPr anchor="ctr"/>
          <a:lstStyle>
            <a:lvl1pPr>
              <a:lnSpc>
                <a:spcPct val="90000"/>
              </a:lnSpc>
              <a:spcBef>
                <a:spcPts val="1000"/>
              </a:spcBef>
              <a:defRPr>
                <a:solidFill>
                  <a:srgbClr val="FCFBFA"/>
                </a:solidFill>
              </a:defRPr>
            </a:lvl1pPr>
          </a:lstStyle>
          <a:p>
            <a:r>
              <a:t>Subhead goes here on one line.</a:t>
            </a:r>
          </a:p>
        </p:txBody>
      </p:sp>
      <p:sp>
        <p:nvSpPr>
          <p:cNvPr id="38" name="Slide Number"/>
          <p:cNvSpPr txBox="1">
            <a:spLocks noGrp="1"/>
          </p:cNvSpPr>
          <p:nvPr>
            <p:ph type="sldNum" sz="quarter" idx="2"/>
          </p:nvPr>
        </p:nvSpPr>
        <p:spPr>
          <a:xfrm>
            <a:off x="87376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92786679"/>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1_Light - Title_Pillar">
    <p:spTree>
      <p:nvGrpSpPr>
        <p:cNvPr id="1" name=""/>
        <p:cNvGrpSpPr/>
        <p:nvPr/>
      </p:nvGrpSpPr>
      <p:grpSpPr>
        <a:xfrm>
          <a:off x="0" y="0"/>
          <a:ext cx="0" cy="0"/>
          <a:chOff x="0" y="0"/>
          <a:chExt cx="0" cy="0"/>
        </a:xfrm>
      </p:grpSpPr>
      <p:pic>
        <p:nvPicPr>
          <p:cNvPr id="45"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46" name="Picture 2" descr="Picture 2"/>
          <p:cNvPicPr>
            <a:picLocks noChangeAspect="1"/>
          </p:cNvPicPr>
          <p:nvPr/>
        </p:nvPicPr>
        <p:blipFill>
          <a:blip r:embed="rId3"/>
          <a:srcRect l="58350"/>
          <a:stretch>
            <a:fillRect/>
          </a:stretch>
        </p:blipFill>
        <p:spPr>
          <a:xfrm>
            <a:off x="7114027" y="1307"/>
            <a:ext cx="5077972" cy="6858790"/>
          </a:xfrm>
          <a:prstGeom prst="rect">
            <a:avLst/>
          </a:prstGeom>
          <a:ln w="12700">
            <a:miter lim="400000"/>
          </a:ln>
        </p:spPr>
      </p:pic>
      <p:pic>
        <p:nvPicPr>
          <p:cNvPr id="47" name="Oracle Logo" descr="Oracle Logo"/>
          <p:cNvPicPr>
            <a:picLocks noChangeAspect="1"/>
          </p:cNvPicPr>
          <p:nvPr/>
        </p:nvPicPr>
        <p:blipFill>
          <a:blip r:embed="rId4"/>
          <a:stretch>
            <a:fillRect/>
          </a:stretch>
        </p:blipFill>
        <p:spPr>
          <a:xfrm>
            <a:off x="944949" y="1132367"/>
            <a:ext cx="1524893" cy="320042"/>
          </a:xfrm>
          <a:prstGeom prst="rect">
            <a:avLst/>
          </a:prstGeom>
          <a:ln w="12700">
            <a:miter lim="400000"/>
          </a:ln>
        </p:spPr>
      </p:pic>
      <p:sp>
        <p:nvSpPr>
          <p:cNvPr id="48" name="Body Level One…"/>
          <p:cNvSpPr txBox="1">
            <a:spLocks noGrp="1"/>
          </p:cNvSpPr>
          <p:nvPr>
            <p:ph type="body" sz="quarter" idx="1" hasCustomPrompt="1"/>
          </p:nvPr>
        </p:nvSpPr>
        <p:spPr>
          <a:xfrm>
            <a:off x="1018030" y="4544567"/>
            <a:ext cx="5077970" cy="266292"/>
          </a:xfrm>
          <a:prstGeom prst="rect">
            <a:avLst/>
          </a:prstGeom>
        </p:spPr>
        <p:txBody>
          <a:bodyPr/>
          <a:lstStyle/>
          <a:p>
            <a:r>
              <a:t>Name</a:t>
            </a:r>
          </a:p>
          <a:p>
            <a:pPr lvl="1"/>
            <a:endParaRPr/>
          </a:p>
          <a:p>
            <a:pPr lvl="2"/>
            <a:endParaRPr/>
          </a:p>
          <a:p>
            <a:pPr lvl="3"/>
            <a:endParaRPr/>
          </a:p>
          <a:p>
            <a:pPr lvl="4"/>
            <a:endParaRPr/>
          </a:p>
        </p:txBody>
      </p:sp>
      <p:sp>
        <p:nvSpPr>
          <p:cNvPr id="49" name="Text Field 2"/>
          <p:cNvSpPr>
            <a:spLocks noGrp="1"/>
          </p:cNvSpPr>
          <p:nvPr>
            <p:ph type="body" sz="quarter" idx="21" hasCustomPrompt="1"/>
          </p:nvPr>
        </p:nvSpPr>
        <p:spPr>
          <a:xfrm>
            <a:off x="1018030" y="4882896"/>
            <a:ext cx="5077970" cy="895182"/>
          </a:xfrm>
          <a:prstGeom prst="rect">
            <a:avLst/>
          </a:prstGeom>
        </p:spPr>
        <p:txBody>
          <a:bodyPr/>
          <a:lstStyle>
            <a:lvl1pPr defTabSz="795527">
              <a:spcBef>
                <a:spcPts val="500"/>
              </a:spcBef>
              <a:defRPr sz="1566"/>
            </a:lvl1pPr>
          </a:lstStyle>
          <a:p>
            <a:r>
              <a:t>Presenter’s Title
Organization, Division or Business Unit
Month 00, 2023</a:t>
            </a:r>
          </a:p>
        </p:txBody>
      </p:sp>
      <p:sp>
        <p:nvSpPr>
          <p:cNvPr id="50" name="Accent Mark"/>
          <p:cNvSpPr/>
          <p:nvPr/>
        </p:nvSpPr>
        <p:spPr>
          <a:xfrm flipH="1">
            <a:off x="1023270" y="4187952"/>
            <a:ext cx="374905" cy="1"/>
          </a:xfrm>
          <a:prstGeom prst="line">
            <a:avLst/>
          </a:prstGeom>
          <a:ln w="38100">
            <a:solidFill>
              <a:schemeClr val="accent5"/>
            </a:solidFill>
          </a:ln>
        </p:spPr>
        <p:txBody>
          <a:bodyPr lIns="45719" rIns="45719"/>
          <a:lstStyle/>
          <a:p>
            <a:pPr>
              <a:defRPr>
                <a:solidFill>
                  <a:srgbClr val="FCFBFA"/>
                </a:solidFill>
              </a:defRPr>
            </a:pPr>
            <a:endParaRPr/>
          </a:p>
        </p:txBody>
      </p:sp>
      <p:sp>
        <p:nvSpPr>
          <p:cNvPr id="51" name="Title (up to two lines) Georgia Regular 40pt"/>
          <p:cNvSpPr txBox="1">
            <a:spLocks noGrp="1"/>
          </p:cNvSpPr>
          <p:nvPr>
            <p:ph type="title" hasCustomPrompt="1"/>
          </p:nvPr>
        </p:nvSpPr>
        <p:spPr>
          <a:xfrm>
            <a:off x="1018030" y="2148839"/>
            <a:ext cx="6678170" cy="1280161"/>
          </a:xfrm>
          <a:prstGeom prst="rect">
            <a:avLst/>
          </a:prstGeom>
        </p:spPr>
        <p:txBody>
          <a:bodyPr/>
          <a:lstStyle>
            <a:lvl1pPr>
              <a:defRPr sz="4000">
                <a:latin typeface="Georgia"/>
                <a:ea typeface="Georgia"/>
                <a:cs typeface="Georgia"/>
                <a:sym typeface="Georgia"/>
              </a:defRPr>
            </a:lvl1pPr>
          </a:lstStyle>
          <a:p>
            <a:r>
              <a:t>Title (up to two lines) Georgia Regular 40pt</a:t>
            </a:r>
          </a:p>
        </p:txBody>
      </p:sp>
      <p:sp>
        <p:nvSpPr>
          <p:cNvPr id="52" name="Subhead"/>
          <p:cNvSpPr>
            <a:spLocks noGrp="1"/>
          </p:cNvSpPr>
          <p:nvPr>
            <p:ph type="body" sz="quarter" idx="22" hasCustomPrompt="1"/>
          </p:nvPr>
        </p:nvSpPr>
        <p:spPr>
          <a:xfrm>
            <a:off x="1018030" y="3519552"/>
            <a:ext cx="6678170" cy="341248"/>
          </a:xfrm>
          <a:prstGeom prst="rect">
            <a:avLst/>
          </a:prstGeom>
        </p:spPr>
        <p:txBody>
          <a:bodyPr anchor="ctr"/>
          <a:lstStyle>
            <a:lvl1pPr>
              <a:lnSpc>
                <a:spcPct val="90000"/>
              </a:lnSpc>
              <a:spcBef>
                <a:spcPts val="1000"/>
              </a:spcBef>
            </a:lvl1pPr>
          </a:lstStyle>
          <a:p>
            <a:r>
              <a:t>Subhead goes here on one line.</a:t>
            </a:r>
          </a:p>
        </p:txBody>
      </p:sp>
      <p:sp>
        <p:nvSpPr>
          <p:cNvPr id="53" name="v1.6-SN-FeildEventsBase"/>
          <p:cNvSpPr txBox="1"/>
          <p:nvPr/>
        </p:nvSpPr>
        <p:spPr>
          <a:xfrm>
            <a:off x="1063749" y="6400800"/>
            <a:ext cx="1786132" cy="2184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800">
                <a:noFill/>
              </a:defRPr>
            </a:lvl1pPr>
          </a:lstStyle>
          <a:p>
            <a:r>
              <a:t>Template V1.6 | May 17 2024</a:t>
            </a:r>
          </a:p>
        </p:txBody>
      </p:sp>
      <p:sp>
        <p:nvSpPr>
          <p:cNvPr id="54" name="Slide Number"/>
          <p:cNvSpPr txBox="1">
            <a:spLocks noGrp="1"/>
          </p:cNvSpPr>
          <p:nvPr>
            <p:ph type="sldNum" sz="quarter" idx="2"/>
          </p:nvPr>
        </p:nvSpPr>
        <p:spPr>
          <a:xfrm>
            <a:off x="87376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12445539"/>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1_Dark - Title_Pillar">
    <p:bg>
      <p:bgPr>
        <a:solidFill>
          <a:srgbClr val="053241"/>
        </a:solidFill>
        <a:effectLst/>
      </p:bgPr>
    </p:bg>
    <p:spTree>
      <p:nvGrpSpPr>
        <p:cNvPr id="1" name=""/>
        <p:cNvGrpSpPr/>
        <p:nvPr/>
      </p:nvGrpSpPr>
      <p:grpSpPr>
        <a:xfrm>
          <a:off x="0" y="0"/>
          <a:ext cx="0" cy="0"/>
          <a:chOff x="0" y="0"/>
          <a:chExt cx="0" cy="0"/>
        </a:xfrm>
      </p:grpSpPr>
      <p:pic>
        <p:nvPicPr>
          <p:cNvPr id="61"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62" name="Oracle Logo" descr="Oracle Logo"/>
          <p:cNvPicPr>
            <a:picLocks noChangeAspect="1"/>
          </p:cNvPicPr>
          <p:nvPr/>
        </p:nvPicPr>
        <p:blipFill>
          <a:blip r:embed="rId3"/>
          <a:stretch>
            <a:fillRect/>
          </a:stretch>
        </p:blipFill>
        <p:spPr>
          <a:xfrm>
            <a:off x="944949" y="1132367"/>
            <a:ext cx="1524893" cy="320040"/>
          </a:xfrm>
          <a:prstGeom prst="rect">
            <a:avLst/>
          </a:prstGeom>
          <a:ln w="12700">
            <a:miter lim="400000"/>
          </a:ln>
        </p:spPr>
      </p:pic>
      <p:sp>
        <p:nvSpPr>
          <p:cNvPr id="63" name="Body Level One…"/>
          <p:cNvSpPr txBox="1">
            <a:spLocks noGrp="1"/>
          </p:cNvSpPr>
          <p:nvPr>
            <p:ph type="body" sz="quarter" idx="1" hasCustomPrompt="1"/>
          </p:nvPr>
        </p:nvSpPr>
        <p:spPr>
          <a:xfrm>
            <a:off x="1018030" y="4544567"/>
            <a:ext cx="5077970" cy="2662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Name</a:t>
            </a:r>
          </a:p>
          <a:p>
            <a:pPr lvl="1"/>
            <a:endParaRPr/>
          </a:p>
          <a:p>
            <a:pPr lvl="2"/>
            <a:endParaRPr/>
          </a:p>
          <a:p>
            <a:pPr lvl="3"/>
            <a:endParaRPr/>
          </a:p>
          <a:p>
            <a:pPr lvl="4"/>
            <a:endParaRPr/>
          </a:p>
        </p:txBody>
      </p:sp>
      <p:sp>
        <p:nvSpPr>
          <p:cNvPr id="64" name="Text Field 2"/>
          <p:cNvSpPr>
            <a:spLocks noGrp="1"/>
          </p:cNvSpPr>
          <p:nvPr>
            <p:ph type="body" sz="quarter" idx="21" hasCustomPrompt="1"/>
          </p:nvPr>
        </p:nvSpPr>
        <p:spPr>
          <a:xfrm>
            <a:off x="1018030" y="4882896"/>
            <a:ext cx="5077970" cy="895182"/>
          </a:xfrm>
          <a:prstGeom prst="rect">
            <a:avLst/>
          </a:prstGeom>
        </p:spPr>
        <p:txBody>
          <a:bodyPr/>
          <a:lstStyle>
            <a:lvl1pPr defTabSz="795527">
              <a:spcBef>
                <a:spcPts val="500"/>
              </a:spcBef>
              <a:defRPr sz="1566">
                <a:solidFill>
                  <a:srgbClr val="FCFBFA"/>
                </a:solidFill>
              </a:defRPr>
            </a:lvl1pPr>
          </a:lstStyle>
          <a:p>
            <a:r>
              <a:t>Presenter’s Title
Organization, Division or Business Unit
Month 00, 2023</a:t>
            </a:r>
          </a:p>
        </p:txBody>
      </p:sp>
      <p:sp>
        <p:nvSpPr>
          <p:cNvPr id="65" name="Accent Mark"/>
          <p:cNvSpPr/>
          <p:nvPr/>
        </p:nvSpPr>
        <p:spPr>
          <a:xfrm flipH="1">
            <a:off x="1023270" y="4187952"/>
            <a:ext cx="374905" cy="1"/>
          </a:xfrm>
          <a:prstGeom prst="line">
            <a:avLst/>
          </a:prstGeom>
          <a:ln w="38100">
            <a:solidFill>
              <a:schemeClr val="accent1"/>
            </a:solidFill>
          </a:ln>
        </p:spPr>
        <p:txBody>
          <a:bodyPr lIns="45719" rIns="45719"/>
          <a:lstStyle/>
          <a:p>
            <a:pPr>
              <a:defRPr>
                <a:solidFill>
                  <a:srgbClr val="FCFBFA"/>
                </a:solidFill>
              </a:defRPr>
            </a:pPr>
            <a:endParaRPr/>
          </a:p>
        </p:txBody>
      </p:sp>
      <p:pic>
        <p:nvPicPr>
          <p:cNvPr id="66" name="Teal Blur" descr="Teal Blur"/>
          <p:cNvPicPr>
            <a:picLocks noChangeAspect="1"/>
          </p:cNvPicPr>
          <p:nvPr/>
        </p:nvPicPr>
        <p:blipFill>
          <a:blip r:embed="rId4"/>
          <a:stretch>
            <a:fillRect/>
          </a:stretch>
        </p:blipFill>
        <p:spPr>
          <a:xfrm>
            <a:off x="6179086" y="-2"/>
            <a:ext cx="6012914" cy="5486391"/>
          </a:xfrm>
          <a:prstGeom prst="rect">
            <a:avLst/>
          </a:prstGeom>
          <a:ln w="12700">
            <a:miter lim="400000"/>
          </a:ln>
        </p:spPr>
      </p:pic>
      <p:sp>
        <p:nvSpPr>
          <p:cNvPr id="67" name="Title (up to two lines) Georgia Regular 40pt"/>
          <p:cNvSpPr txBox="1">
            <a:spLocks noGrp="1"/>
          </p:cNvSpPr>
          <p:nvPr>
            <p:ph type="title" hasCustomPrompt="1"/>
          </p:nvPr>
        </p:nvSpPr>
        <p:spPr>
          <a:xfrm>
            <a:off x="1018030" y="2148839"/>
            <a:ext cx="6678170" cy="1280161"/>
          </a:xfrm>
          <a:prstGeom prst="rect">
            <a:avLst/>
          </a:prstGeom>
        </p:spPr>
        <p:txBody>
          <a:bodyPr/>
          <a:lstStyle>
            <a:lvl1pPr>
              <a:defRPr sz="4000">
                <a:solidFill>
                  <a:srgbClr val="FCFBFA"/>
                </a:solidFill>
                <a:latin typeface="Georgia"/>
                <a:ea typeface="Georgia"/>
                <a:cs typeface="Georgia"/>
                <a:sym typeface="Georgia"/>
              </a:defRPr>
            </a:lvl1pPr>
          </a:lstStyle>
          <a:p>
            <a:r>
              <a:t>Title (up to two lines) Georgia Regular 40pt</a:t>
            </a:r>
          </a:p>
        </p:txBody>
      </p:sp>
      <p:pic>
        <p:nvPicPr>
          <p:cNvPr id="68" name="Picture 4" descr="Picture 4"/>
          <p:cNvPicPr>
            <a:picLocks noChangeAspect="1"/>
          </p:cNvPicPr>
          <p:nvPr/>
        </p:nvPicPr>
        <p:blipFill>
          <a:blip r:embed="rId5"/>
          <a:srcRect l="58350"/>
          <a:stretch>
            <a:fillRect/>
          </a:stretch>
        </p:blipFill>
        <p:spPr>
          <a:xfrm>
            <a:off x="7114027" y="1307"/>
            <a:ext cx="5077972" cy="6858790"/>
          </a:xfrm>
          <a:prstGeom prst="rect">
            <a:avLst/>
          </a:prstGeom>
          <a:ln w="12700">
            <a:miter lim="400000"/>
          </a:ln>
        </p:spPr>
      </p:pic>
      <p:sp>
        <p:nvSpPr>
          <p:cNvPr id="69" name="Subhead"/>
          <p:cNvSpPr>
            <a:spLocks noGrp="1"/>
          </p:cNvSpPr>
          <p:nvPr>
            <p:ph type="body" sz="quarter" idx="22" hasCustomPrompt="1"/>
          </p:nvPr>
        </p:nvSpPr>
        <p:spPr>
          <a:xfrm>
            <a:off x="1018030" y="3519552"/>
            <a:ext cx="6678170" cy="341248"/>
          </a:xfrm>
          <a:prstGeom prst="rect">
            <a:avLst/>
          </a:prstGeom>
        </p:spPr>
        <p:txBody>
          <a:bodyPr anchor="ctr"/>
          <a:lstStyle>
            <a:lvl1pPr>
              <a:lnSpc>
                <a:spcPct val="90000"/>
              </a:lnSpc>
              <a:spcBef>
                <a:spcPts val="1000"/>
              </a:spcBef>
              <a:defRPr>
                <a:solidFill>
                  <a:srgbClr val="FCFBFA"/>
                </a:solidFill>
              </a:defRPr>
            </a:lvl1pPr>
          </a:lstStyle>
          <a:p>
            <a:r>
              <a:t>Subhead goes here on one line.</a:t>
            </a:r>
          </a:p>
        </p:txBody>
      </p:sp>
      <p:sp>
        <p:nvSpPr>
          <p:cNvPr id="70" name="Slide Number"/>
          <p:cNvSpPr txBox="1">
            <a:spLocks noGrp="1"/>
          </p:cNvSpPr>
          <p:nvPr>
            <p:ph type="sldNum" sz="quarter" idx="2"/>
          </p:nvPr>
        </p:nvSpPr>
        <p:spPr>
          <a:xfrm>
            <a:off x="87376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336779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1_Light - Divider_Pillar">
    <p:spTree>
      <p:nvGrpSpPr>
        <p:cNvPr id="1" name=""/>
        <p:cNvGrpSpPr/>
        <p:nvPr/>
      </p:nvGrpSpPr>
      <p:grpSpPr>
        <a:xfrm>
          <a:off x="0" y="0"/>
          <a:ext cx="0" cy="0"/>
          <a:chOff x="0" y="0"/>
          <a:chExt cx="0" cy="0"/>
        </a:xfrm>
      </p:grpSpPr>
      <p:pic>
        <p:nvPicPr>
          <p:cNvPr id="7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78" name="Picture 13" descr="Picture 13"/>
          <p:cNvPicPr>
            <a:picLocks noChangeAspect="1"/>
          </p:cNvPicPr>
          <p:nvPr/>
        </p:nvPicPr>
        <p:blipFill>
          <a:blip r:embed="rId3"/>
          <a:srcRect l="3" r="3"/>
          <a:stretch>
            <a:fillRect/>
          </a:stretch>
        </p:blipFill>
        <p:spPr>
          <a:xfrm>
            <a:off x="-1" y="0"/>
            <a:ext cx="12191367" cy="6858000"/>
          </a:xfrm>
          <a:prstGeom prst="rect">
            <a:avLst/>
          </a:prstGeom>
          <a:ln w="12700">
            <a:miter lim="400000"/>
          </a:ln>
        </p:spPr>
      </p:pic>
      <p:pic>
        <p:nvPicPr>
          <p:cNvPr id="7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80" name="Accent Mark"/>
          <p:cNvSpPr/>
          <p:nvPr/>
        </p:nvSpPr>
        <p:spPr>
          <a:xfrm flipH="1">
            <a:off x="768870" y="3848932"/>
            <a:ext cx="288002" cy="1"/>
          </a:xfrm>
          <a:prstGeom prst="line">
            <a:avLst/>
          </a:prstGeom>
          <a:ln w="41275">
            <a:solidFill>
              <a:schemeClr val="accent5"/>
            </a:solidFill>
          </a:ln>
        </p:spPr>
        <p:txBody>
          <a:bodyPr lIns="45719" rIns="45719"/>
          <a:lstStyle/>
          <a:p>
            <a:pPr>
              <a:defRPr>
                <a:solidFill>
                  <a:srgbClr val="FCFBFA"/>
                </a:solidFill>
              </a:defRPr>
            </a:pPr>
            <a:endParaRPr/>
          </a:p>
        </p:txBody>
      </p:sp>
      <p:sp>
        <p:nvSpPr>
          <p:cNvPr id="81" name="Click to add divider title (up to two lines)"/>
          <p:cNvSpPr txBox="1">
            <a:spLocks noGrp="1"/>
          </p:cNvSpPr>
          <p:nvPr>
            <p:ph type="title" hasCustomPrompt="1"/>
          </p:nvPr>
        </p:nvSpPr>
        <p:spPr>
          <a:xfrm>
            <a:off x="768870" y="2337131"/>
            <a:ext cx="6104268" cy="1280161"/>
          </a:xfrm>
          <a:prstGeom prst="rect">
            <a:avLst/>
          </a:prstGeom>
        </p:spPr>
        <p:txBody>
          <a:bodyPr/>
          <a:lstStyle>
            <a:lvl1pPr>
              <a:lnSpc>
                <a:spcPct val="100000"/>
              </a:lnSpc>
              <a:defRPr sz="4000">
                <a:latin typeface="Georgia"/>
                <a:ea typeface="Georgia"/>
                <a:cs typeface="Georgia"/>
                <a:sym typeface="Georgia"/>
              </a:defRPr>
            </a:lvl1pPr>
          </a:lstStyle>
          <a:p>
            <a:r>
              <a:t>Click to add divider title (up to two lines)</a:t>
            </a:r>
          </a:p>
        </p:txBody>
      </p:sp>
      <p:sp>
        <p:nvSpPr>
          <p:cNvPr id="82" name="Body Level One…"/>
          <p:cNvSpPr txBox="1">
            <a:spLocks noGrp="1"/>
          </p:cNvSpPr>
          <p:nvPr>
            <p:ph type="body" sz="quarter" idx="1" hasCustomPrompt="1"/>
          </p:nvPr>
        </p:nvSpPr>
        <p:spPr>
          <a:xfrm>
            <a:off x="776688" y="4135192"/>
            <a:ext cx="6104268" cy="681252"/>
          </a:xfrm>
          <a:prstGeom prst="rect">
            <a:avLst/>
          </a:prstGeom>
        </p:spPr>
        <p:txBody>
          <a:bodyPr/>
          <a:lstStyle>
            <a:lvl1pPr>
              <a:lnSpc>
                <a:spcPct val="90000"/>
              </a:lnSpc>
              <a:spcBef>
                <a:spcPts val="1000"/>
              </a:spcBef>
            </a:lvl1pPr>
            <a:lvl2pPr>
              <a:lnSpc>
                <a:spcPct val="90000"/>
              </a:lnSpc>
              <a:spcBef>
                <a:spcPts val="1000"/>
              </a:spcBef>
            </a:lvl2pPr>
            <a:lvl3pPr>
              <a:lnSpc>
                <a:spcPct val="90000"/>
              </a:lnSpc>
              <a:spcBef>
                <a:spcPts val="1000"/>
              </a:spcBef>
            </a:lvl3pPr>
            <a:lvl4pPr>
              <a:lnSpc>
                <a:spcPct val="90000"/>
              </a:lnSpc>
              <a:spcBef>
                <a:spcPts val="1000"/>
              </a:spcBef>
            </a:lvl4pPr>
            <a:lvl5pPr>
              <a:lnSpc>
                <a:spcPct val="90000"/>
              </a:lnSpc>
              <a:spcBef>
                <a:spcPts val="1000"/>
              </a:spcBef>
            </a:lvl5pPr>
          </a:lstStyle>
          <a:p>
            <a:r>
              <a:t>Subhead goes here.</a:t>
            </a:r>
          </a:p>
          <a:p>
            <a:pPr lvl="1"/>
            <a:endParaRPr/>
          </a:p>
          <a:p>
            <a:pPr lvl="2"/>
            <a:endParaRPr/>
          </a:p>
          <a:p>
            <a:pPr lvl="3"/>
            <a:endParaRPr/>
          </a:p>
          <a:p>
            <a:pPr lvl="4"/>
            <a:endParaRPr/>
          </a:p>
        </p:txBody>
      </p:sp>
      <p:sp>
        <p:nvSpPr>
          <p:cNvPr id="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316636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Dark - Divider_Pillar">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E8885DC8-4BA4-4E3F-53C6-9DCA2F9484E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5">
            <a:extLst>
              <a:ext uri="{FF2B5EF4-FFF2-40B4-BE49-F238E27FC236}">
                <a16:creationId xmlns:a16="http://schemas.microsoft.com/office/drawing/2014/main" id="{7856B97A-8557-4DB6-9175-7EBD0C8937DD}"/>
              </a:ext>
            </a:extLst>
          </p:cNvPr>
          <p:cNvSpPr>
            <a:spLocks noGrp="1" noRot="1" noMove="1" noResize="1" noEditPoints="1" noAdjustHandles="1" noChangeArrowheads="1" noChangeShapeType="1"/>
          </p:cNvSpPr>
          <p:nvPr>
            <p:ph type="title" hasCustomPrompt="1"/>
          </p:nvPr>
        </p:nvSpPr>
        <p:spPr>
          <a:xfrm>
            <a:off x="768871" y="2337132"/>
            <a:ext cx="6104267" cy="1280160"/>
          </a:xfrm>
          <a:noFill/>
        </p:spPr>
        <p:txBody>
          <a:bodyPr vert="horz" wrap="square" lIns="0" tIns="0" rIns="0" bIns="0" rtlCol="0" anchor="b">
            <a:noAutofit/>
          </a:bodyPr>
          <a:lstStyle>
            <a:lvl1pPr>
              <a:lnSpc>
                <a:spcPct val="95000"/>
              </a:lnSpc>
              <a:defRPr lang="en-US" sz="4000" b="0" i="0" dirty="0">
                <a:latin typeface="+mj-lt"/>
              </a:defRPr>
            </a:lvl1pPr>
          </a:lstStyle>
          <a:p>
            <a:pPr lvl="0">
              <a:lnSpc>
                <a:spcPct val="100000"/>
              </a:lnSpc>
            </a:pPr>
            <a:r>
              <a:rPr lang="en-US"/>
              <a:t>Click to add divider title (up to two lines)</a:t>
            </a:r>
          </a:p>
        </p:txBody>
      </p:sp>
      <p:sp>
        <p:nvSpPr>
          <p:cNvPr id="10" name="Subhead">
            <a:extLst>
              <a:ext uri="{FF2B5EF4-FFF2-40B4-BE49-F238E27FC236}">
                <a16:creationId xmlns:a16="http://schemas.microsoft.com/office/drawing/2014/main" id="{E9558DCD-9619-43EF-806C-010C13A11164}"/>
              </a:ext>
            </a:extLst>
          </p:cNvPr>
          <p:cNvSpPr>
            <a:spLocks noGrp="1" noRot="1" noMove="1" noResize="1" noEditPoints="1" noAdjustHandles="1" noChangeArrowheads="1" noChangeShapeType="1"/>
          </p:cNvSpPr>
          <p:nvPr>
            <p:ph type="body" sz="quarter" idx="33" hasCustomPrompt="1"/>
          </p:nvPr>
        </p:nvSpPr>
        <p:spPr>
          <a:xfrm>
            <a:off x="776689" y="4135193"/>
            <a:ext cx="6104267"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i="0">
                <a:solidFill>
                  <a:schemeClr val="tx1"/>
                </a:solidFill>
                <a:latin typeface="Oracle Sans" panose="020B0503020204020204" pitchFamily="34"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Subhead goes here.</a:t>
            </a:r>
          </a:p>
        </p:txBody>
      </p:sp>
      <p:sp>
        <p:nvSpPr>
          <p:cNvPr id="8" name="Slide Number Placeholder 7">
            <a:extLst>
              <a:ext uri="{FF2B5EF4-FFF2-40B4-BE49-F238E27FC236}">
                <a16:creationId xmlns:a16="http://schemas.microsoft.com/office/drawing/2014/main" id="{848B57A4-1EA3-47FA-AD37-31BB82676BA8}"/>
              </a:ext>
            </a:extLst>
          </p:cNvPr>
          <p:cNvSpPr>
            <a:spLocks noGrp="1" noRot="1" noMove="1" noResize="1" noEditPoints="1" noAdjustHandles="1" noChangeArrowheads="1" noChangeShapeType="1"/>
          </p:cNvSpPr>
          <p:nvPr>
            <p:ph type="sldNum" sz="quarter" idx="12"/>
          </p:nvPr>
        </p:nvSpPr>
        <p:spPr/>
        <p:txBody>
          <a:bodyPr/>
          <a:lstStyle>
            <a:lvl1pPr>
              <a:defRPr b="0" i="0">
                <a:solidFill>
                  <a:srgbClr val="AEA8A2"/>
                </a:solidFill>
                <a:latin typeface="Oracle Sans" panose="020B0503020204020204" pitchFamily="34" charset="0"/>
              </a:defRPr>
            </a:lvl1pPr>
          </a:lstStyle>
          <a:p>
            <a:fld id="{483FC227-4487-4163-AD6C-387F5C2E028A}" type="slidenum">
              <a:rPr lang="en-US" smtClean="0"/>
              <a:t>‹#›</a:t>
            </a:fld>
            <a:endParaRPr lang="en-US"/>
          </a:p>
        </p:txBody>
      </p:sp>
      <p:sp>
        <p:nvSpPr>
          <p:cNvPr id="5" name="Footer Placeholder 4">
            <a:extLst>
              <a:ext uri="{FF2B5EF4-FFF2-40B4-BE49-F238E27FC236}">
                <a16:creationId xmlns:a16="http://schemas.microsoft.com/office/drawing/2014/main" id="{E8638588-07BC-4F98-97FA-975AE1443B66}"/>
              </a:ext>
            </a:extLst>
          </p:cNvPr>
          <p:cNvSpPr>
            <a:spLocks noGrp="1" noRot="1" noMove="1" noResize="1" noEditPoints="1" noAdjustHandles="1" noChangeArrowheads="1" noChangeShapeType="1"/>
          </p:cNvSpPr>
          <p:nvPr>
            <p:ph type="ftr" sz="quarter" idx="11"/>
          </p:nvPr>
        </p:nvSpPr>
        <p:spPr/>
        <p:txBody>
          <a:bodyPr/>
          <a:lstStyle>
            <a:lvl1pPr>
              <a:defRPr b="0" i="0">
                <a:solidFill>
                  <a:srgbClr val="AEA8A2"/>
                </a:solidFill>
                <a:latin typeface="Oracle Sans" panose="020B0503020204020204" pitchFamily="34" charset="0"/>
              </a:defRPr>
            </a:lvl1pPr>
          </a:lstStyle>
          <a:p>
            <a:endParaRPr lang="en-US"/>
          </a:p>
        </p:txBody>
      </p:sp>
      <p:sp>
        <p:nvSpPr>
          <p:cNvPr id="3" name="Date Placeholder 2">
            <a:extLst>
              <a:ext uri="{FF2B5EF4-FFF2-40B4-BE49-F238E27FC236}">
                <a16:creationId xmlns:a16="http://schemas.microsoft.com/office/drawing/2014/main" id="{DBAE7266-CBC0-47D9-85A0-91E011093819}"/>
              </a:ext>
            </a:extLst>
          </p:cNvPr>
          <p:cNvSpPr>
            <a:spLocks noGrp="1" noRot="1" noMove="1" noResize="1" noEditPoints="1" noAdjustHandles="1" noChangeArrowheads="1" noChangeShapeType="1"/>
          </p:cNvSpPr>
          <p:nvPr>
            <p:ph type="dt" sz="half" idx="10"/>
          </p:nvPr>
        </p:nvSpPr>
        <p:spPr/>
        <p:txBody>
          <a:bodyPr/>
          <a:lstStyle>
            <a:lvl1pPr>
              <a:defRPr b="0" i="0">
                <a:solidFill>
                  <a:srgbClr val="AEA8A2"/>
                </a:solidFill>
                <a:latin typeface="Oracle Sans" panose="020B0503020204020204" pitchFamily="34" charset="0"/>
              </a:defRPr>
            </a:lvl1pPr>
          </a:lstStyle>
          <a:p>
            <a:fld id="{0346506D-C2C6-4F28-9F59-5EB89120C593}" type="datetimeFigureOut">
              <a:rPr lang="en-US" smtClean="0"/>
              <a:t>6/5/2025</a:t>
            </a:fld>
            <a:endParaRPr lang="en-US"/>
          </a:p>
        </p:txBody>
      </p:sp>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cxnSp>
        <p:nvCxnSpPr>
          <p:cNvPr id="2" name="Accent Mark">
            <a:extLst>
              <a:ext uri="{FF2B5EF4-FFF2-40B4-BE49-F238E27FC236}">
                <a16:creationId xmlns:a16="http://schemas.microsoft.com/office/drawing/2014/main" id="{5806DFFB-10DA-31DF-97D8-5CB9A5275F33}"/>
              </a:ext>
              <a:ext uri="{C183D7F6-B498-43B3-948B-1728B52AA6E4}">
                <adec:decorative xmlns:adec="http://schemas.microsoft.com/office/drawing/2017/decorative" val="1"/>
              </a:ext>
            </a:extLst>
          </p:cNvPr>
          <p:cNvCxnSpPr>
            <a:cxnSpLocks noGrp="1" noRot="1" noMove="1" noResize="1" noEditPoints="1" noAdjustHandles="1" noChangeArrowheads="1" noChangeShapeType="1"/>
          </p:cNvCxnSpPr>
          <p:nvPr/>
        </p:nvCxnSpPr>
        <p:spPr>
          <a:xfrm flipH="1" flipV="1">
            <a:off x="768871" y="3847663"/>
            <a:ext cx="288000" cy="0"/>
          </a:xfrm>
          <a:prstGeom prst="line">
            <a:avLst/>
          </a:prstGeom>
          <a:ln w="41275"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572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2_Dark - Divider_Pillar">
    <p:bg>
      <p:bgPr>
        <a:solidFill>
          <a:srgbClr val="053241"/>
        </a:solidFill>
        <a:effectLst/>
      </p:bgPr>
    </p:bg>
    <p:spTree>
      <p:nvGrpSpPr>
        <p:cNvPr id="1" name=""/>
        <p:cNvGrpSpPr/>
        <p:nvPr/>
      </p:nvGrpSpPr>
      <p:grpSpPr>
        <a:xfrm>
          <a:off x="0" y="0"/>
          <a:ext cx="0" cy="0"/>
          <a:chOff x="0" y="0"/>
          <a:chExt cx="0" cy="0"/>
        </a:xfrm>
      </p:grpSpPr>
      <p:pic>
        <p:nvPicPr>
          <p:cNvPr id="90"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91" name="Picture 3" descr="Picture 3"/>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92" name="Click to add divider title (up to two lines)"/>
          <p:cNvSpPr txBox="1">
            <a:spLocks noGrp="1"/>
          </p:cNvSpPr>
          <p:nvPr>
            <p:ph type="title" hasCustomPrompt="1"/>
          </p:nvPr>
        </p:nvSpPr>
        <p:spPr>
          <a:xfrm>
            <a:off x="768870" y="2337131"/>
            <a:ext cx="6104268" cy="1280161"/>
          </a:xfrm>
          <a:prstGeom prst="rect">
            <a:avLst/>
          </a:prstGeom>
        </p:spPr>
        <p:txBody>
          <a:bodyPr/>
          <a:lstStyle>
            <a:lvl1pPr>
              <a:lnSpc>
                <a:spcPct val="100000"/>
              </a:lnSpc>
              <a:defRPr sz="4000">
                <a:solidFill>
                  <a:srgbClr val="FCFBFA"/>
                </a:solidFill>
                <a:latin typeface="Georgia"/>
                <a:ea typeface="Georgia"/>
                <a:cs typeface="Georgia"/>
                <a:sym typeface="Georgia"/>
              </a:defRPr>
            </a:lvl1pPr>
          </a:lstStyle>
          <a:p>
            <a:r>
              <a:t>Click to add divider title (up to two lines)</a:t>
            </a:r>
          </a:p>
        </p:txBody>
      </p:sp>
      <p:sp>
        <p:nvSpPr>
          <p:cNvPr id="93" name="Body Level One…"/>
          <p:cNvSpPr txBox="1">
            <a:spLocks noGrp="1"/>
          </p:cNvSpPr>
          <p:nvPr>
            <p:ph type="body" sz="quarter" idx="1" hasCustomPrompt="1"/>
          </p:nvPr>
        </p:nvSpPr>
        <p:spPr>
          <a:xfrm>
            <a:off x="776688" y="4135192"/>
            <a:ext cx="6104268" cy="681252"/>
          </a:xfrm>
          <a:prstGeom prst="rect">
            <a:avLst/>
          </a:prstGeom>
        </p:spPr>
        <p:txBody>
          <a:bodyPr/>
          <a:lstStyle>
            <a:lvl1pPr>
              <a:lnSpc>
                <a:spcPct val="90000"/>
              </a:lnSpc>
              <a:spcBef>
                <a:spcPts val="1000"/>
              </a:spcBef>
              <a:defRPr>
                <a:solidFill>
                  <a:srgbClr val="FCFBFA"/>
                </a:solidFill>
              </a:defRPr>
            </a:lvl1pPr>
            <a:lvl2pPr>
              <a:lnSpc>
                <a:spcPct val="90000"/>
              </a:lnSpc>
              <a:spcBef>
                <a:spcPts val="1000"/>
              </a:spcBef>
              <a:defRPr>
                <a:solidFill>
                  <a:srgbClr val="FCFBFA"/>
                </a:solidFill>
              </a:defRPr>
            </a:lvl2pPr>
            <a:lvl3pPr>
              <a:lnSpc>
                <a:spcPct val="90000"/>
              </a:lnSpc>
              <a:spcBef>
                <a:spcPts val="1000"/>
              </a:spcBef>
              <a:defRPr>
                <a:solidFill>
                  <a:srgbClr val="FCFBFA"/>
                </a:solidFill>
              </a:defRPr>
            </a:lvl3pPr>
            <a:lvl4pPr>
              <a:lnSpc>
                <a:spcPct val="90000"/>
              </a:lnSpc>
              <a:spcBef>
                <a:spcPts val="1000"/>
              </a:spcBef>
              <a:defRPr>
                <a:solidFill>
                  <a:srgbClr val="FCFBFA"/>
                </a:solidFill>
              </a:defRPr>
            </a:lvl4pPr>
            <a:lvl5pPr>
              <a:lnSpc>
                <a:spcPct val="90000"/>
              </a:lnSpc>
              <a:spcBef>
                <a:spcPts val="1000"/>
              </a:spcBef>
              <a:defRPr>
                <a:solidFill>
                  <a:srgbClr val="FCFBFA"/>
                </a:solidFill>
              </a:defRPr>
            </a:lvl5pPr>
          </a:lstStyle>
          <a:p>
            <a:r>
              <a:t>Subhead goes here.</a:t>
            </a:r>
          </a:p>
          <a:p>
            <a:pPr lvl="1"/>
            <a:endParaRPr/>
          </a:p>
          <a:p>
            <a:pPr lvl="2"/>
            <a:endParaRPr/>
          </a:p>
          <a:p>
            <a:pPr lvl="3"/>
            <a:endParaRPr/>
          </a:p>
          <a:p>
            <a:pPr lvl="4"/>
            <a:endParaRPr/>
          </a:p>
        </p:txBody>
      </p:sp>
      <p:pic>
        <p:nvPicPr>
          <p:cNvPr id="9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95" name="Accent Mark"/>
          <p:cNvSpPr/>
          <p:nvPr/>
        </p:nvSpPr>
        <p:spPr>
          <a:xfrm flipH="1">
            <a:off x="768870" y="3848932"/>
            <a:ext cx="288002" cy="1"/>
          </a:xfrm>
          <a:prstGeom prst="line">
            <a:avLst/>
          </a:prstGeom>
          <a:ln w="41275">
            <a:solidFill>
              <a:schemeClr val="accent2"/>
            </a:solidFill>
          </a:ln>
        </p:spPr>
        <p:txBody>
          <a:bodyPr lIns="45719" rIns="45719"/>
          <a:lstStyle/>
          <a:p>
            <a:pPr>
              <a:defRPr>
                <a:solidFill>
                  <a:srgbClr val="FCFBFA"/>
                </a:solidFill>
              </a:defRPr>
            </a:pPr>
            <a:endParaRPr/>
          </a:p>
        </p:txBody>
      </p:sp>
      <p:sp>
        <p:nvSpPr>
          <p:cNvPr id="96"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2260721379"/>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Light - Title 1 Column">
    <p:spTree>
      <p:nvGrpSpPr>
        <p:cNvPr id="1" name=""/>
        <p:cNvGrpSpPr/>
        <p:nvPr/>
      </p:nvGrpSpPr>
      <p:grpSpPr>
        <a:xfrm>
          <a:off x="0" y="0"/>
          <a:ext cx="0" cy="0"/>
          <a:chOff x="0" y="0"/>
          <a:chExt cx="0" cy="0"/>
        </a:xfrm>
      </p:grpSpPr>
      <p:sp>
        <p:nvSpPr>
          <p:cNvPr id="103" name="Title"/>
          <p:cNvSpPr txBox="1">
            <a:spLocks noGrp="1"/>
          </p:cNvSpPr>
          <p:nvPr>
            <p:ph type="title" hasCustomPrompt="1"/>
          </p:nvPr>
        </p:nvSpPr>
        <p:spPr>
          <a:prstGeom prst="rect">
            <a:avLst/>
          </a:prstGeom>
        </p:spPr>
        <p:txBody>
          <a:bodyPr/>
          <a:lstStyle/>
          <a:p>
            <a:r>
              <a:t>Title</a:t>
            </a:r>
          </a:p>
        </p:txBody>
      </p:sp>
      <p:sp>
        <p:nvSpPr>
          <p:cNvPr id="10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4755956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Dark - Title 1 Column">
    <p:bg>
      <p:bgPr>
        <a:solidFill>
          <a:srgbClr val="053241"/>
        </a:solidFill>
        <a:effectLst/>
      </p:bgPr>
    </p:bg>
    <p:spTree>
      <p:nvGrpSpPr>
        <p:cNvPr id="1" name=""/>
        <p:cNvGrpSpPr/>
        <p:nvPr/>
      </p:nvGrpSpPr>
      <p:grpSpPr>
        <a:xfrm>
          <a:off x="0" y="0"/>
          <a:ext cx="0" cy="0"/>
          <a:chOff x="0" y="0"/>
          <a:chExt cx="0" cy="0"/>
        </a:xfrm>
      </p:grpSpPr>
      <p:pic>
        <p:nvPicPr>
          <p:cNvPr id="11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113" name="Title"/>
          <p:cNvSpPr txBox="1">
            <a:spLocks noGrp="1"/>
          </p:cNvSpPr>
          <p:nvPr>
            <p:ph type="title" hasCustomPrompt="1"/>
          </p:nvPr>
        </p:nvSpPr>
        <p:spPr>
          <a:prstGeom prst="rect">
            <a:avLst/>
          </a:prstGeom>
        </p:spPr>
        <p:txBody>
          <a:bodyPr/>
          <a:lstStyle>
            <a:lvl1pPr>
              <a:defRPr>
                <a:solidFill>
                  <a:srgbClr val="FCFBFA"/>
                </a:solidFill>
              </a:defRPr>
            </a:lvl1pPr>
          </a:lstStyle>
          <a:p>
            <a:r>
              <a:t>Title</a:t>
            </a:r>
          </a:p>
        </p:txBody>
      </p:sp>
      <p:sp>
        <p:nvSpPr>
          <p:cNvPr id="114" name="Body Level One…"/>
          <p:cNvSpPr txBox="1">
            <a:spLocks noGrp="1"/>
          </p:cNvSpPr>
          <p:nvPr>
            <p:ph type="body" idx="1"/>
          </p:nvPr>
        </p:nvSpPr>
        <p:spPr>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pic>
        <p:nvPicPr>
          <p:cNvPr id="115" name="Picture 4" descr="Picture 4"/>
          <p:cNvPicPr>
            <a:picLocks noChangeAspect="1"/>
          </p:cNvPicPr>
          <p:nvPr/>
        </p:nvPicPr>
        <p:blipFill>
          <a:blip r:embed="rId3"/>
          <a:srcRect l="74036" b="60256"/>
          <a:stretch>
            <a:fillRect/>
          </a:stretch>
        </p:blipFill>
        <p:spPr>
          <a:xfrm>
            <a:off x="9802761" y="0"/>
            <a:ext cx="2389240" cy="2057401"/>
          </a:xfrm>
          <a:prstGeom prst="rect">
            <a:avLst/>
          </a:prstGeom>
          <a:ln w="12700">
            <a:miter lim="400000"/>
          </a:ln>
        </p:spPr>
      </p:pic>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048511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Light - Title 2 Column">
    <p:spTree>
      <p:nvGrpSpPr>
        <p:cNvPr id="1" name=""/>
        <p:cNvGrpSpPr/>
        <p:nvPr/>
      </p:nvGrpSpPr>
      <p:grpSpPr>
        <a:xfrm>
          <a:off x="0" y="0"/>
          <a:ext cx="0" cy="0"/>
          <a:chOff x="0" y="0"/>
          <a:chExt cx="0" cy="0"/>
        </a:xfrm>
      </p:grpSpPr>
      <p:pic>
        <p:nvPicPr>
          <p:cNvPr id="123"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124" name="Picture 2" descr="Picture 2"/>
          <p:cNvPicPr>
            <a:picLocks noChangeAspect="1"/>
          </p:cNvPicPr>
          <p:nvPr/>
        </p:nvPicPr>
        <p:blipFill>
          <a:blip r:embed="rId3"/>
          <a:srcRect l="69817" b="66492"/>
          <a:stretch>
            <a:fillRect/>
          </a:stretch>
        </p:blipFill>
        <p:spPr>
          <a:xfrm>
            <a:off x="9616337" y="0"/>
            <a:ext cx="2575663" cy="1608575"/>
          </a:xfrm>
          <a:prstGeom prst="rect">
            <a:avLst/>
          </a:prstGeom>
          <a:ln w="12700">
            <a:miter lim="400000"/>
          </a:ln>
        </p:spPr>
      </p:pic>
      <p:sp>
        <p:nvSpPr>
          <p:cNvPr id="125" name="Title"/>
          <p:cNvSpPr txBox="1">
            <a:spLocks noGrp="1"/>
          </p:cNvSpPr>
          <p:nvPr>
            <p:ph type="title" hasCustomPrompt="1"/>
          </p:nvPr>
        </p:nvSpPr>
        <p:spPr>
          <a:prstGeom prst="rect">
            <a:avLst/>
          </a:prstGeom>
        </p:spPr>
        <p:txBody>
          <a:bodyPr/>
          <a:lstStyle/>
          <a:p>
            <a:r>
              <a:t>Title</a:t>
            </a:r>
          </a:p>
        </p:txBody>
      </p:sp>
      <p:sp>
        <p:nvSpPr>
          <p:cNvPr id="126" name="Body Level One…"/>
          <p:cNvSpPr txBox="1">
            <a:spLocks noGrp="1"/>
          </p:cNvSpPr>
          <p:nvPr>
            <p:ph type="body" sz="half" idx="1"/>
          </p:nvPr>
        </p:nvSpPr>
        <p:spPr>
          <a:xfrm>
            <a:off x="768875" y="1608574"/>
            <a:ext cx="5084065" cy="450799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27" name="Column Divider"/>
          <p:cNvSpPr/>
          <p:nvPr/>
        </p:nvSpPr>
        <p:spPr>
          <a:xfrm flipH="1">
            <a:off x="6109576" y="1608575"/>
            <a:ext cx="1" cy="4507993"/>
          </a:xfrm>
          <a:prstGeom prst="line">
            <a:avLst/>
          </a:prstGeom>
          <a:ln w="19050">
            <a:solidFill>
              <a:srgbClr val="8B8580">
                <a:alpha val="25000"/>
              </a:srgbClr>
            </a:solidFill>
          </a:ln>
        </p:spPr>
        <p:txBody>
          <a:bodyPr lIns="45719" rIns="45719"/>
          <a:lstStyle/>
          <a:p>
            <a:pPr>
              <a:defRPr>
                <a:solidFill>
                  <a:srgbClr val="FCFBFA"/>
                </a:solidFill>
              </a:defRPr>
            </a:pPr>
            <a:endParaRPr/>
          </a:p>
        </p:txBody>
      </p:sp>
      <p:pic>
        <p:nvPicPr>
          <p:cNvPr id="12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1054052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Dark - Title 2 Column">
    <p:bg>
      <p:bgPr>
        <a:solidFill>
          <a:srgbClr val="053241"/>
        </a:solidFill>
        <a:effectLst/>
      </p:bgPr>
    </p:bg>
    <p:spTree>
      <p:nvGrpSpPr>
        <p:cNvPr id="1" name=""/>
        <p:cNvGrpSpPr/>
        <p:nvPr/>
      </p:nvGrpSpPr>
      <p:grpSpPr>
        <a:xfrm>
          <a:off x="0" y="0"/>
          <a:ext cx="0" cy="0"/>
          <a:chOff x="0" y="0"/>
          <a:chExt cx="0" cy="0"/>
        </a:xfrm>
      </p:grpSpPr>
      <p:pic>
        <p:nvPicPr>
          <p:cNvPr id="13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137" name="Bloom" descr="Bloom"/>
          <p:cNvPicPr>
            <a:picLocks noChangeAspect="1"/>
          </p:cNvPicPr>
          <p:nvPr/>
        </p:nvPicPr>
        <p:blipFill>
          <a:blip r:embed="rId3"/>
          <a:srcRect l="69817" b="57142"/>
          <a:stretch>
            <a:fillRect/>
          </a:stretch>
        </p:blipFill>
        <p:spPr>
          <a:xfrm>
            <a:off x="9616337" y="-1"/>
            <a:ext cx="2575663" cy="2057401"/>
          </a:xfrm>
          <a:prstGeom prst="rect">
            <a:avLst/>
          </a:prstGeom>
          <a:ln w="12700">
            <a:miter lim="400000"/>
          </a:ln>
        </p:spPr>
      </p:pic>
      <p:sp>
        <p:nvSpPr>
          <p:cNvPr id="138" name="Title"/>
          <p:cNvSpPr txBox="1">
            <a:spLocks noGrp="1"/>
          </p:cNvSpPr>
          <p:nvPr>
            <p:ph type="title" hasCustomPrompt="1"/>
          </p:nvPr>
        </p:nvSpPr>
        <p:spPr>
          <a:prstGeom prst="rect">
            <a:avLst/>
          </a:prstGeom>
        </p:spPr>
        <p:txBody>
          <a:bodyPr/>
          <a:lstStyle>
            <a:lvl1pPr>
              <a:defRPr>
                <a:solidFill>
                  <a:srgbClr val="FCFBFA"/>
                </a:solidFill>
              </a:defRPr>
            </a:lvl1pPr>
          </a:lstStyle>
          <a:p>
            <a:r>
              <a:t>Title</a:t>
            </a:r>
          </a:p>
        </p:txBody>
      </p:sp>
      <p:sp>
        <p:nvSpPr>
          <p:cNvPr id="139" name="Body Level One…"/>
          <p:cNvSpPr txBox="1">
            <a:spLocks noGrp="1"/>
          </p:cNvSpPr>
          <p:nvPr>
            <p:ph type="body" sz="half" idx="1"/>
          </p:nvPr>
        </p:nvSpPr>
        <p:spPr>
          <a:xfrm>
            <a:off x="768875" y="1608574"/>
            <a:ext cx="5084065" cy="4507993"/>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140" name="Column Divider"/>
          <p:cNvSpPr/>
          <p:nvPr/>
        </p:nvSpPr>
        <p:spPr>
          <a:xfrm flipH="1">
            <a:off x="6109576" y="1608575"/>
            <a:ext cx="1" cy="4507993"/>
          </a:xfrm>
          <a:prstGeom prst="line">
            <a:avLst/>
          </a:prstGeom>
          <a:ln w="19050">
            <a:solidFill>
              <a:srgbClr val="8B8580">
                <a:alpha val="25000"/>
              </a:srgbClr>
            </a:solidFill>
          </a:ln>
        </p:spPr>
        <p:txBody>
          <a:bodyPr lIns="45719" rIns="45719"/>
          <a:lstStyle/>
          <a:p>
            <a:pPr>
              <a:defRPr>
                <a:solidFill>
                  <a:srgbClr val="FCFBFA"/>
                </a:solidFill>
              </a:defRPr>
            </a:pPr>
            <a:endParaRPr/>
          </a:p>
        </p:txBody>
      </p:sp>
      <p:sp>
        <p:nvSpPr>
          <p:cNvPr id="141"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2057986099"/>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Light - Title/Subtitle 1 Column">
    <p:spTree>
      <p:nvGrpSpPr>
        <p:cNvPr id="1" name=""/>
        <p:cNvGrpSpPr/>
        <p:nvPr/>
      </p:nvGrpSpPr>
      <p:grpSpPr>
        <a:xfrm>
          <a:off x="0" y="0"/>
          <a:ext cx="0" cy="0"/>
          <a:chOff x="0" y="0"/>
          <a:chExt cx="0" cy="0"/>
        </a:xfrm>
      </p:grpSpPr>
      <p:pic>
        <p:nvPicPr>
          <p:cNvPr id="14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149" name="Picture 9" descr="Picture 9"/>
          <p:cNvPicPr>
            <a:picLocks noChangeAspect="1"/>
          </p:cNvPicPr>
          <p:nvPr/>
        </p:nvPicPr>
        <p:blipFill>
          <a:blip r:embed="rId3"/>
          <a:srcRect l="61602" b="66667"/>
          <a:stretch>
            <a:fillRect/>
          </a:stretch>
        </p:blipFill>
        <p:spPr>
          <a:xfrm>
            <a:off x="8915400" y="0"/>
            <a:ext cx="3276600" cy="1600201"/>
          </a:xfrm>
          <a:prstGeom prst="rect">
            <a:avLst/>
          </a:prstGeom>
          <a:ln w="12700">
            <a:miter lim="400000"/>
          </a:ln>
        </p:spPr>
      </p:pic>
      <p:sp>
        <p:nvSpPr>
          <p:cNvPr id="150" name="Title"/>
          <p:cNvSpPr txBox="1">
            <a:spLocks noGrp="1"/>
          </p:cNvSpPr>
          <p:nvPr>
            <p:ph type="title" hasCustomPrompt="1"/>
          </p:nvPr>
        </p:nvSpPr>
        <p:spPr>
          <a:prstGeom prst="rect">
            <a:avLst/>
          </a:prstGeom>
        </p:spPr>
        <p:txBody>
          <a:bodyPr/>
          <a:lstStyle/>
          <a:p>
            <a:r>
              <a:t>Title</a:t>
            </a:r>
          </a:p>
        </p:txBody>
      </p:sp>
      <p:sp>
        <p:nvSpPr>
          <p:cNvPr id="151" name="Body Level One…"/>
          <p:cNvSpPr txBox="1">
            <a:spLocks noGrp="1"/>
          </p:cNvSpPr>
          <p:nvPr>
            <p:ph type="body" sz="quarter" idx="1" hasCustomPrompt="1"/>
          </p:nvPr>
        </p:nvSpPr>
        <p:spPr>
          <a:xfrm>
            <a:off x="766762" y="1014708"/>
            <a:ext cx="10671049" cy="330541"/>
          </a:xfrm>
          <a:prstGeom prst="rect">
            <a:avLst/>
          </a:prstGeom>
        </p:spPr>
        <p:txBody>
          <a:bodyPr/>
          <a:lstStyle>
            <a:lvl1pPr>
              <a:defRPr sz="2000"/>
            </a:lvl1pPr>
            <a:lvl2pPr marL="386079" indent="-203199">
              <a:defRPr sz="2000"/>
            </a:lvl2pPr>
            <a:lvl3pPr marL="593328" indent="-228203">
              <a:defRPr sz="2000"/>
            </a:lvl3pPr>
            <a:lvl4pPr marL="808491" indent="-260804">
              <a:defRPr sz="2000"/>
            </a:lvl4pPr>
            <a:lvl5pPr marL="1036320" indent="-304800">
              <a:defRPr sz="2000"/>
            </a:lvl5pPr>
          </a:lstStyle>
          <a:p>
            <a:r>
              <a:t>Subtitle</a:t>
            </a:r>
          </a:p>
          <a:p>
            <a:pPr lvl="1"/>
            <a:endParaRPr/>
          </a:p>
          <a:p>
            <a:pPr lvl="2"/>
            <a:endParaRPr/>
          </a:p>
          <a:p>
            <a:pPr lvl="3"/>
            <a:endParaRPr/>
          </a:p>
          <a:p>
            <a:pPr lvl="4"/>
            <a:endParaRPr/>
          </a:p>
        </p:txBody>
      </p:sp>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22954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Dark - Title/Subtitle 1 Column">
    <p:bg>
      <p:bgPr>
        <a:solidFill>
          <a:srgbClr val="053241"/>
        </a:solidFill>
        <a:effectLst/>
      </p:bgPr>
    </p:bg>
    <p:spTree>
      <p:nvGrpSpPr>
        <p:cNvPr id="1" name=""/>
        <p:cNvGrpSpPr/>
        <p:nvPr/>
      </p:nvGrpSpPr>
      <p:grpSpPr>
        <a:xfrm>
          <a:off x="0" y="0"/>
          <a:ext cx="0" cy="0"/>
          <a:chOff x="0" y="0"/>
          <a:chExt cx="0" cy="0"/>
        </a:xfrm>
      </p:grpSpPr>
      <p:pic>
        <p:nvPicPr>
          <p:cNvPr id="15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160" name="Picture 3" descr="Picture 3"/>
          <p:cNvPicPr>
            <a:picLocks noChangeAspect="1"/>
          </p:cNvPicPr>
          <p:nvPr/>
        </p:nvPicPr>
        <p:blipFill>
          <a:blip r:embed="rId3"/>
          <a:srcRect l="61602" b="66667"/>
          <a:stretch>
            <a:fillRect/>
          </a:stretch>
        </p:blipFill>
        <p:spPr>
          <a:xfrm>
            <a:off x="8915400" y="0"/>
            <a:ext cx="3276600" cy="1600201"/>
          </a:xfrm>
          <a:prstGeom prst="rect">
            <a:avLst/>
          </a:prstGeom>
          <a:ln w="12700">
            <a:miter lim="400000"/>
          </a:ln>
        </p:spPr>
      </p:pic>
      <p:sp>
        <p:nvSpPr>
          <p:cNvPr id="161" name="Title"/>
          <p:cNvSpPr txBox="1">
            <a:spLocks noGrp="1"/>
          </p:cNvSpPr>
          <p:nvPr>
            <p:ph type="title" hasCustomPrompt="1"/>
          </p:nvPr>
        </p:nvSpPr>
        <p:spPr>
          <a:prstGeom prst="rect">
            <a:avLst/>
          </a:prstGeom>
        </p:spPr>
        <p:txBody>
          <a:bodyPr/>
          <a:lstStyle>
            <a:lvl1pPr>
              <a:defRPr>
                <a:solidFill>
                  <a:srgbClr val="FCFBFA"/>
                </a:solidFill>
              </a:defRPr>
            </a:lvl1pPr>
          </a:lstStyle>
          <a:p>
            <a:r>
              <a:t>Title</a:t>
            </a:r>
          </a:p>
        </p:txBody>
      </p:sp>
      <p:sp>
        <p:nvSpPr>
          <p:cNvPr id="162" name="Body Level One…"/>
          <p:cNvSpPr txBox="1">
            <a:spLocks noGrp="1"/>
          </p:cNvSpPr>
          <p:nvPr>
            <p:ph type="body" sz="quarter" idx="1" hasCustomPrompt="1"/>
          </p:nvPr>
        </p:nvSpPr>
        <p:spPr>
          <a:xfrm>
            <a:off x="766762" y="1009903"/>
            <a:ext cx="10671049" cy="330541"/>
          </a:xfrm>
          <a:prstGeom prst="rect">
            <a:avLst/>
          </a:prstGeom>
        </p:spPr>
        <p:txBody>
          <a:bodyPr/>
          <a:lstStyle>
            <a:lvl1pPr>
              <a:defRPr sz="2000">
                <a:solidFill>
                  <a:srgbClr val="FCFBFA"/>
                </a:solidFill>
              </a:defRPr>
            </a:lvl1pPr>
            <a:lvl2pPr marL="386079" indent="-203199">
              <a:defRPr sz="2000">
                <a:solidFill>
                  <a:srgbClr val="FCFBFA"/>
                </a:solidFill>
              </a:defRPr>
            </a:lvl2pPr>
            <a:lvl3pPr marL="593328" indent="-228203">
              <a:defRPr sz="2000">
                <a:solidFill>
                  <a:srgbClr val="FCFBFA"/>
                </a:solidFill>
              </a:defRPr>
            </a:lvl3pPr>
            <a:lvl4pPr marL="808491" indent="-260804">
              <a:defRPr sz="2000">
                <a:solidFill>
                  <a:srgbClr val="FCFBFA"/>
                </a:solidFill>
              </a:defRPr>
            </a:lvl4pPr>
            <a:lvl5pPr marL="1036320" indent="-304800">
              <a:defRPr sz="2000">
                <a:solidFill>
                  <a:srgbClr val="FCFBFA"/>
                </a:solidFill>
              </a:defRPr>
            </a:lvl5pPr>
          </a:lstStyle>
          <a:p>
            <a:r>
              <a:t>Subtitle</a:t>
            </a:r>
          </a:p>
          <a:p>
            <a:pPr lvl="1"/>
            <a:endParaRPr/>
          </a:p>
          <a:p>
            <a:pPr lvl="2"/>
            <a:endParaRPr/>
          </a:p>
          <a:p>
            <a:pPr lvl="3"/>
            <a:endParaRPr/>
          </a:p>
          <a:p>
            <a:pPr lvl="4"/>
            <a:endParaRPr/>
          </a:p>
        </p:txBody>
      </p:sp>
      <p:sp>
        <p:nvSpPr>
          <p:cNvPr id="163"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2409231917"/>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Light - Title">
    <p:spTree>
      <p:nvGrpSpPr>
        <p:cNvPr id="1" name=""/>
        <p:cNvGrpSpPr/>
        <p:nvPr/>
      </p:nvGrpSpPr>
      <p:grpSpPr>
        <a:xfrm>
          <a:off x="0" y="0"/>
          <a:ext cx="0" cy="0"/>
          <a:chOff x="0" y="0"/>
          <a:chExt cx="0" cy="0"/>
        </a:xfrm>
      </p:grpSpPr>
      <p:pic>
        <p:nvPicPr>
          <p:cNvPr id="170"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171" name="Picture 2" descr="Picture 2"/>
          <p:cNvPicPr>
            <a:picLocks noChangeAspect="1"/>
          </p:cNvPicPr>
          <p:nvPr/>
        </p:nvPicPr>
        <p:blipFill>
          <a:blip r:embed="rId3"/>
          <a:srcRect l="69591" b="68919"/>
          <a:stretch>
            <a:fillRect/>
          </a:stretch>
        </p:blipFill>
        <p:spPr>
          <a:xfrm>
            <a:off x="9674087" y="-1"/>
            <a:ext cx="2517913" cy="1447801"/>
          </a:xfrm>
          <a:prstGeom prst="rect">
            <a:avLst/>
          </a:prstGeom>
          <a:ln w="12700">
            <a:miter lim="400000"/>
          </a:ln>
        </p:spPr>
      </p:pic>
      <p:sp>
        <p:nvSpPr>
          <p:cNvPr id="172" name="Title"/>
          <p:cNvSpPr txBox="1">
            <a:spLocks noGrp="1"/>
          </p:cNvSpPr>
          <p:nvPr>
            <p:ph type="title" hasCustomPrompt="1"/>
          </p:nvPr>
        </p:nvSpPr>
        <p:spPr>
          <a:prstGeom prst="rect">
            <a:avLst/>
          </a:prstGeom>
        </p:spPr>
        <p:txBody>
          <a:bodyPr/>
          <a:lstStyle/>
          <a:p>
            <a:r>
              <a:t>Title</a:t>
            </a:r>
          </a:p>
        </p:txBody>
      </p:sp>
      <p:sp>
        <p:nvSpPr>
          <p:cNvPr id="1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157725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Bark - Title">
    <p:bg>
      <p:bgPr>
        <a:solidFill>
          <a:srgbClr val="053241"/>
        </a:solidFill>
        <a:effectLst/>
      </p:bgPr>
    </p:bg>
    <p:spTree>
      <p:nvGrpSpPr>
        <p:cNvPr id="1" name=""/>
        <p:cNvGrpSpPr/>
        <p:nvPr/>
      </p:nvGrpSpPr>
      <p:grpSpPr>
        <a:xfrm>
          <a:off x="0" y="0"/>
          <a:ext cx="0" cy="0"/>
          <a:chOff x="0" y="0"/>
          <a:chExt cx="0" cy="0"/>
        </a:xfrm>
      </p:grpSpPr>
      <p:pic>
        <p:nvPicPr>
          <p:cNvPr id="180"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181" name="Picture 1" descr="Picture 1"/>
          <p:cNvPicPr>
            <a:picLocks noChangeAspect="1"/>
          </p:cNvPicPr>
          <p:nvPr/>
        </p:nvPicPr>
        <p:blipFill>
          <a:blip r:embed="rId3"/>
          <a:srcRect l="69591" b="55832"/>
          <a:stretch>
            <a:fillRect/>
          </a:stretch>
        </p:blipFill>
        <p:spPr>
          <a:xfrm>
            <a:off x="9674087" y="-1"/>
            <a:ext cx="2517913" cy="2057401"/>
          </a:xfrm>
          <a:prstGeom prst="rect">
            <a:avLst/>
          </a:prstGeom>
          <a:ln w="12700">
            <a:miter lim="400000"/>
          </a:ln>
        </p:spPr>
      </p:pic>
      <p:sp>
        <p:nvSpPr>
          <p:cNvPr id="182" name="Title"/>
          <p:cNvSpPr txBox="1">
            <a:spLocks noGrp="1"/>
          </p:cNvSpPr>
          <p:nvPr>
            <p:ph type="title" hasCustomPrompt="1"/>
          </p:nvPr>
        </p:nvSpPr>
        <p:spPr>
          <a:prstGeom prst="rect">
            <a:avLst/>
          </a:prstGeom>
        </p:spPr>
        <p:txBody>
          <a:bodyPr/>
          <a:lstStyle>
            <a:lvl1pPr>
              <a:defRPr>
                <a:solidFill>
                  <a:srgbClr val="FCFBFA"/>
                </a:solidFill>
              </a:defRPr>
            </a:lvl1pPr>
          </a:lstStyle>
          <a:p>
            <a:r>
              <a:t>Title</a:t>
            </a:r>
          </a:p>
        </p:txBody>
      </p:sp>
      <p:sp>
        <p:nvSpPr>
          <p:cNvPr id="183"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2876820379"/>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Light - Title Only">
    <p:spTree>
      <p:nvGrpSpPr>
        <p:cNvPr id="1" name=""/>
        <p:cNvGrpSpPr/>
        <p:nvPr/>
      </p:nvGrpSpPr>
      <p:grpSpPr>
        <a:xfrm>
          <a:off x="0" y="0"/>
          <a:ext cx="0" cy="0"/>
          <a:chOff x="0" y="0"/>
          <a:chExt cx="0" cy="0"/>
        </a:xfrm>
      </p:grpSpPr>
      <p:pic>
        <p:nvPicPr>
          <p:cNvPr id="190"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191" name="Picture 1" descr="Picture 1"/>
          <p:cNvPicPr>
            <a:picLocks noChangeAspect="1"/>
          </p:cNvPicPr>
          <p:nvPr/>
        </p:nvPicPr>
        <p:blipFill>
          <a:blip r:embed="rId3"/>
          <a:srcRect l="75490" b="66888"/>
          <a:stretch>
            <a:fillRect/>
          </a:stretch>
        </p:blipFill>
        <p:spPr>
          <a:xfrm>
            <a:off x="9986211" y="-1"/>
            <a:ext cx="2205790" cy="1676401"/>
          </a:xfrm>
          <a:prstGeom prst="rect">
            <a:avLst/>
          </a:prstGeom>
          <a:ln w="12700">
            <a:miter lim="400000"/>
          </a:ln>
        </p:spPr>
      </p:pic>
      <p:sp>
        <p:nvSpPr>
          <p:cNvPr id="192" name="Title"/>
          <p:cNvSpPr txBox="1">
            <a:spLocks noGrp="1"/>
          </p:cNvSpPr>
          <p:nvPr>
            <p:ph type="title" hasCustomPrompt="1"/>
          </p:nvPr>
        </p:nvSpPr>
        <p:spPr>
          <a:prstGeom prst="rect">
            <a:avLst/>
          </a:prstGeom>
        </p:spPr>
        <p:txBody>
          <a:bodyPr/>
          <a:lstStyle/>
          <a:p>
            <a:r>
              <a:t>Title</a:t>
            </a:r>
          </a:p>
        </p:txBody>
      </p:sp>
      <p:sp>
        <p:nvSpPr>
          <p:cNvPr id="1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3879592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noRot="1" noMove="1" noResize="1" noEditPoints="1" noAdjustHandles="1" noChangeArrowheads="1" noChangeShapeType="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7" name="Content Placeholder 6">
            <a:extLst>
              <a:ext uri="{FF2B5EF4-FFF2-40B4-BE49-F238E27FC236}">
                <a16:creationId xmlns:a16="http://schemas.microsoft.com/office/drawing/2014/main" id="{07A30E9B-4EB7-4882-9E42-67210E9CC0B4}"/>
              </a:ext>
            </a:extLst>
          </p:cNvPr>
          <p:cNvSpPr>
            <a:spLocks noGrp="1" noRot="1" noMove="1" noResize="1" noEditPoints="1" noAdjustHandles="1" noChangeArrowheads="1" noChangeShapeType="1"/>
          </p:cNvSpPr>
          <p:nvPr>
            <p:ph sz="quarter" idx="13"/>
          </p:nvPr>
        </p:nvSpPr>
        <p:spPr>
          <a:xfrm>
            <a:off x="771525" y="1600200"/>
            <a:ext cx="10677525"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latin typeface="Oracle Sans Tab Light" panose="020B0403020204020204"/>
                <a:cs typeface="Oracle Sans" panose="020B0503020204020204" pitchFamily="34" charset="0"/>
              </a:defRPr>
            </a:lvl4pPr>
            <a:lvl5pPr>
              <a:defRPr>
                <a:latin typeface="Oracle Sans Tab Light" panose="020B0403020204020204"/>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a:extLst>
              <a:ext uri="{FF2B5EF4-FFF2-40B4-BE49-F238E27FC236}">
                <a16:creationId xmlns:a16="http://schemas.microsoft.com/office/drawing/2014/main" id="{5D441708-8B15-4FCB-89B4-E673D271FDD5}"/>
              </a:ext>
            </a:extLst>
          </p:cNvPr>
          <p:cNvSpPr>
            <a:spLocks noGrp="1" noRot="1" noMove="1" noResize="1" noEditPoints="1" noAdjustHandles="1" noChangeArrowheads="1" noChangeShapeType="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fld id="{483FC227-4487-4163-AD6C-387F5C2E028A}" type="slidenum">
              <a:rPr lang="en-US" smtClean="0"/>
              <a:t>‹#›</a:t>
            </a:fld>
            <a:endParaRPr lang="en-US"/>
          </a:p>
        </p:txBody>
      </p:sp>
      <p:sp>
        <p:nvSpPr>
          <p:cNvPr id="18" name="Footer">
            <a:extLst>
              <a:ext uri="{FF2B5EF4-FFF2-40B4-BE49-F238E27FC236}">
                <a16:creationId xmlns:a16="http://schemas.microsoft.com/office/drawing/2014/main" id="{C80D3E3D-D429-473E-903C-04622CCE81D0}"/>
              </a:ext>
            </a:extLst>
          </p:cNvPr>
          <p:cNvSpPr>
            <a:spLocks noGrp="1" noRot="1" noMove="1" noResize="1" noEditPoints="1" noAdjustHandles="1" noChangeArrowheads="1" noChangeShapeType="1"/>
          </p:cNvSpPr>
          <p:nvPr>
            <p:ph type="ftr" sz="quarter" idx="3"/>
          </p:nvPr>
        </p:nvSpPr>
        <p:spPr>
          <a:xfrm>
            <a:off x="1127759" y="6423978"/>
            <a:ext cx="5745379" cy="365125"/>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endParaRPr lang="en-US"/>
          </a:p>
        </p:txBody>
      </p:sp>
      <p:sp>
        <p:nvSpPr>
          <p:cNvPr id="19" name="Date">
            <a:extLst>
              <a:ext uri="{FF2B5EF4-FFF2-40B4-BE49-F238E27FC236}">
                <a16:creationId xmlns:a16="http://schemas.microsoft.com/office/drawing/2014/main" id="{2702B7E4-DD93-4403-964F-982773FE3422}"/>
              </a:ext>
            </a:extLst>
          </p:cNvPr>
          <p:cNvSpPr>
            <a:spLocks noGrp="1" noRot="1" noMove="1" noResize="1" noEditPoints="1" noAdjustHandles="1" noChangeArrowheads="1" noChangeShapeType="1"/>
          </p:cNvSpPr>
          <p:nvPr>
            <p:ph type="dt" sz="half" idx="2"/>
          </p:nvPr>
        </p:nvSpPr>
        <p:spPr>
          <a:xfrm>
            <a:off x="6873138" y="6425604"/>
            <a:ext cx="2743200" cy="363500"/>
          </a:xfrm>
          <a:prstGeom prst="rect">
            <a:avLst/>
          </a:prstGeom>
        </p:spPr>
        <p:txBody>
          <a:bodyPr vert="horz" lIns="0" tIns="0" rIns="0" bIns="0" rtlCol="0" anchor="ctr"/>
          <a:lstStyle>
            <a:lvl1pPr>
              <a:defRPr lang="en-US" sz="900" b="0" i="0" smtClean="0">
                <a:solidFill>
                  <a:srgbClr val="8B8580"/>
                </a:solidFill>
                <a:latin typeface="Oracle Sans" panose="020B0503020204020204" pitchFamily="34" charset="0"/>
              </a:defRPr>
            </a:lvl1pPr>
          </a:lstStyle>
          <a:p>
            <a:fld id="{0346506D-C2C6-4F28-9F59-5EB89120C593}" type="datetimeFigureOut">
              <a:rPr lang="en-US" smtClean="0"/>
              <a:t>6/5/2025</a:t>
            </a:fld>
            <a:endParaRPr lang="en-US"/>
          </a:p>
        </p:txBody>
      </p:sp>
      <p:pic>
        <p:nvPicPr>
          <p:cNvPr id="5" name="Bloom" descr="A black background with yellow dots&#10;&#10;Description automatically generated">
            <a:extLst>
              <a:ext uri="{FF2B5EF4-FFF2-40B4-BE49-F238E27FC236}">
                <a16:creationId xmlns:a16="http://schemas.microsoft.com/office/drawing/2014/main" id="{8D25B7A2-CE96-C32D-4135-B1B3BE0C6F91}"/>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4036" b="60256"/>
          <a:stretch/>
        </p:blipFill>
        <p:spPr>
          <a:xfrm>
            <a:off x="9802761" y="0"/>
            <a:ext cx="2389239" cy="2057400"/>
          </a:xfrm>
          <a:prstGeom prst="rect">
            <a:avLst/>
          </a:prstGeom>
        </p:spPr>
      </p:pic>
    </p:spTree>
    <p:extLst>
      <p:ext uri="{BB962C8B-B14F-4D97-AF65-F5344CB8AC3E}">
        <p14:creationId xmlns:p14="http://schemas.microsoft.com/office/powerpoint/2010/main" val="16948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Dark - Data Texture 16 Blank">
    <p:bg>
      <p:bgPr>
        <a:solidFill>
          <a:srgbClr val="053241"/>
        </a:solidFill>
        <a:effectLst/>
      </p:bgPr>
    </p:bg>
    <p:spTree>
      <p:nvGrpSpPr>
        <p:cNvPr id="1" name=""/>
        <p:cNvGrpSpPr/>
        <p:nvPr/>
      </p:nvGrpSpPr>
      <p:grpSpPr>
        <a:xfrm>
          <a:off x="0" y="0"/>
          <a:ext cx="0" cy="0"/>
          <a:chOff x="0" y="0"/>
          <a:chExt cx="0" cy="0"/>
        </a:xfrm>
      </p:grpSpPr>
      <p:pic>
        <p:nvPicPr>
          <p:cNvPr id="200"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201" name="Title"/>
          <p:cNvSpPr txBox="1">
            <a:spLocks noGrp="1"/>
          </p:cNvSpPr>
          <p:nvPr>
            <p:ph type="title" hasCustomPrompt="1"/>
          </p:nvPr>
        </p:nvSpPr>
        <p:spPr>
          <a:prstGeom prst="rect">
            <a:avLst/>
          </a:prstGeom>
        </p:spPr>
        <p:txBody>
          <a:bodyPr/>
          <a:lstStyle>
            <a:lvl1pPr>
              <a:defRPr>
                <a:solidFill>
                  <a:srgbClr val="FCFBFA"/>
                </a:solidFill>
              </a:defRPr>
            </a:lvl1pPr>
          </a:lstStyle>
          <a:p>
            <a:r>
              <a:t>Title</a:t>
            </a:r>
          </a:p>
        </p:txBody>
      </p:sp>
      <p:pic>
        <p:nvPicPr>
          <p:cNvPr id="202" name="Picture 4" descr="Picture 4"/>
          <p:cNvPicPr>
            <a:picLocks noChangeAspect="1"/>
          </p:cNvPicPr>
          <p:nvPr/>
        </p:nvPicPr>
        <p:blipFill>
          <a:blip r:embed="rId3"/>
          <a:srcRect l="75490" b="66888"/>
          <a:stretch>
            <a:fillRect/>
          </a:stretch>
        </p:blipFill>
        <p:spPr>
          <a:xfrm>
            <a:off x="9986211" y="-1"/>
            <a:ext cx="2205790" cy="1676401"/>
          </a:xfrm>
          <a:prstGeom prst="rect">
            <a:avLst/>
          </a:prstGeom>
          <a:ln w="12700">
            <a:miter lim="400000"/>
          </a:ln>
        </p:spPr>
      </p:pic>
      <p:sp>
        <p:nvSpPr>
          <p:cNvPr id="203" name="Slide Number"/>
          <p:cNvSpPr txBox="1">
            <a:spLocks noGrp="1"/>
          </p:cNvSpPr>
          <p:nvPr>
            <p:ph type="sldNum" sz="quarter" idx="2"/>
          </p:nvPr>
        </p:nvSpPr>
        <p:spPr>
          <a:prstGeom prst="rect">
            <a:avLst/>
          </a:prstGeom>
        </p:spPr>
        <p:txBody>
          <a:bodyPr/>
          <a:lstStyle>
            <a:lvl1pPr>
              <a:defRPr>
                <a:solidFill>
                  <a:srgbClr val="FCFBFA"/>
                </a:solidFill>
              </a:defRPr>
            </a:lvl1pPr>
          </a:lstStyle>
          <a:p>
            <a:fld id="{86CB4B4D-7CA3-9044-876B-883B54F8677D}" type="slidenum">
              <a:t>‹#›</a:t>
            </a:fld>
            <a:endParaRPr/>
          </a:p>
        </p:txBody>
      </p:sp>
    </p:spTree>
    <p:extLst>
      <p:ext uri="{BB962C8B-B14F-4D97-AF65-F5344CB8AC3E}">
        <p14:creationId xmlns:p14="http://schemas.microsoft.com/office/powerpoint/2010/main" val="2609562000"/>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Light - Numbered Outline 2 Column_Pillar">
    <p:spTree>
      <p:nvGrpSpPr>
        <p:cNvPr id="1" name=""/>
        <p:cNvGrpSpPr/>
        <p:nvPr/>
      </p:nvGrpSpPr>
      <p:grpSpPr>
        <a:xfrm>
          <a:off x="0" y="0"/>
          <a:ext cx="0" cy="0"/>
          <a:chOff x="0" y="0"/>
          <a:chExt cx="0" cy="0"/>
        </a:xfrm>
      </p:grpSpPr>
      <p:pic>
        <p:nvPicPr>
          <p:cNvPr id="210"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211" name="Picture 1" descr="Picture 1"/>
          <p:cNvPicPr>
            <a:picLocks noChangeAspect="1"/>
          </p:cNvPicPr>
          <p:nvPr/>
        </p:nvPicPr>
        <p:blipFill>
          <a:blip r:embed="rId3"/>
          <a:srcRect l="74645" b="70246"/>
          <a:stretch>
            <a:fillRect/>
          </a:stretch>
        </p:blipFill>
        <p:spPr>
          <a:xfrm>
            <a:off x="9753600" y="-1"/>
            <a:ext cx="2438400" cy="1609726"/>
          </a:xfrm>
          <a:prstGeom prst="rect">
            <a:avLst/>
          </a:prstGeom>
          <a:ln w="12700">
            <a:miter lim="400000"/>
          </a:ln>
        </p:spPr>
      </p:pic>
      <p:sp>
        <p:nvSpPr>
          <p:cNvPr id="212" name="Title"/>
          <p:cNvSpPr txBox="1">
            <a:spLocks noGrp="1"/>
          </p:cNvSpPr>
          <p:nvPr>
            <p:ph type="title" hasCustomPrompt="1"/>
          </p:nvPr>
        </p:nvSpPr>
        <p:spPr>
          <a:prstGeom prst="rect">
            <a:avLst/>
          </a:prstGeom>
        </p:spPr>
        <p:txBody>
          <a:bodyPr/>
          <a:lstStyle/>
          <a:p>
            <a:r>
              <a:t>Title</a:t>
            </a:r>
          </a:p>
        </p:txBody>
      </p:sp>
      <p:sp>
        <p:nvSpPr>
          <p:cNvPr id="213" name="Body Level One…"/>
          <p:cNvSpPr txBox="1">
            <a:spLocks noGrp="1"/>
          </p:cNvSpPr>
          <p:nvPr>
            <p:ph type="body" sz="half" idx="1"/>
          </p:nvPr>
        </p:nvSpPr>
        <p:spPr>
          <a:xfrm>
            <a:off x="762000" y="1609724"/>
            <a:ext cx="5084065" cy="4505326"/>
          </a:xfrm>
          <a:prstGeom prst="rect">
            <a:avLst/>
          </a:prstGeom>
        </p:spPr>
        <p:txBody>
          <a:bodyPr/>
          <a:lstStyle>
            <a:lvl1pPr marL="365125" indent="-365125">
              <a:buClr>
                <a:schemeClr val="accent5"/>
              </a:buClr>
              <a:buSzPct val="100000"/>
              <a:buAutoNum type="arabicPeriod"/>
            </a:lvl1pPr>
            <a:lvl2pPr marL="548640">
              <a:buClr>
                <a:schemeClr val="accent5"/>
              </a:buClr>
            </a:lvl2pPr>
            <a:lvl3pPr marL="754340">
              <a:buClr>
                <a:schemeClr val="accent5"/>
              </a:buClr>
            </a:lvl3pPr>
            <a:lvl4pPr marL="966560">
              <a:buClr>
                <a:schemeClr val="accent5"/>
              </a:buClr>
            </a:lvl4pPr>
            <a:lvl5pPr marL="1188720" indent="-274320">
              <a:buClr>
                <a:schemeClr val="accent5"/>
              </a:buClr>
            </a:lvl5pPr>
          </a:lstStyle>
          <a:p>
            <a:r>
              <a:t>Body Level One</a:t>
            </a:r>
          </a:p>
          <a:p>
            <a:pPr lvl="1"/>
            <a:r>
              <a:t>Body Level Two</a:t>
            </a:r>
          </a:p>
          <a:p>
            <a:pPr lvl="2"/>
            <a:r>
              <a:t>Body Level Three</a:t>
            </a:r>
          </a:p>
          <a:p>
            <a:pPr lvl="3"/>
            <a:r>
              <a:t>Body Level Four</a:t>
            </a:r>
          </a:p>
          <a:p>
            <a:pPr lvl="4"/>
            <a:r>
              <a:t>Body Level Five</a:t>
            </a:r>
          </a:p>
        </p:txBody>
      </p:sp>
      <p:sp>
        <p:nvSpPr>
          <p:cNvPr id="214" name="Text Placeholder 3"/>
          <p:cNvSpPr>
            <a:spLocks noGrp="1"/>
          </p:cNvSpPr>
          <p:nvPr>
            <p:ph type="body" sz="half" idx="21"/>
          </p:nvPr>
        </p:nvSpPr>
        <p:spPr>
          <a:xfrm>
            <a:off x="6371492" y="1609724"/>
            <a:ext cx="5084065" cy="4505326"/>
          </a:xfrm>
          <a:prstGeom prst="rect">
            <a:avLst/>
          </a:prstGeom>
        </p:spPr>
        <p:txBody>
          <a:bodyPr/>
          <a:lstStyle/>
          <a:p>
            <a:pPr marL="365125" indent="-365125">
              <a:buClr>
                <a:schemeClr val="accent5"/>
              </a:buClr>
              <a:buSzPct val="100000"/>
              <a:buAutoNum type="arabicPeriod"/>
            </a:pPr>
            <a:endParaRP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90737447"/>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Dark - Numbered Outline 2 Column_Pillar">
    <p:bg>
      <p:bgPr>
        <a:solidFill>
          <a:srgbClr val="053241"/>
        </a:solidFill>
        <a:effectLst/>
      </p:bgPr>
    </p:bg>
    <p:spTree>
      <p:nvGrpSpPr>
        <p:cNvPr id="1" name=""/>
        <p:cNvGrpSpPr/>
        <p:nvPr/>
      </p:nvGrpSpPr>
      <p:grpSpPr>
        <a:xfrm>
          <a:off x="0" y="0"/>
          <a:ext cx="0" cy="0"/>
          <a:chOff x="0" y="0"/>
          <a:chExt cx="0" cy="0"/>
        </a:xfrm>
      </p:grpSpPr>
      <p:pic>
        <p:nvPicPr>
          <p:cNvPr id="22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223" name="Picture 8" descr="Picture 8"/>
          <p:cNvPicPr>
            <a:picLocks noChangeAspect="1"/>
          </p:cNvPicPr>
          <p:nvPr/>
        </p:nvPicPr>
        <p:blipFill>
          <a:blip r:embed="rId3"/>
          <a:srcRect l="74645" b="70246"/>
          <a:stretch>
            <a:fillRect/>
          </a:stretch>
        </p:blipFill>
        <p:spPr>
          <a:xfrm>
            <a:off x="9753600" y="-1"/>
            <a:ext cx="2438400" cy="1609726"/>
          </a:xfrm>
          <a:prstGeom prst="rect">
            <a:avLst/>
          </a:prstGeom>
          <a:ln w="12700">
            <a:miter lim="400000"/>
          </a:ln>
        </p:spPr>
      </p:pic>
      <p:sp>
        <p:nvSpPr>
          <p:cNvPr id="224" name="Title"/>
          <p:cNvSpPr txBox="1">
            <a:spLocks noGrp="1"/>
          </p:cNvSpPr>
          <p:nvPr>
            <p:ph type="title" hasCustomPrompt="1"/>
          </p:nvPr>
        </p:nvSpPr>
        <p:spPr>
          <a:prstGeom prst="rect">
            <a:avLst/>
          </a:prstGeom>
        </p:spPr>
        <p:txBody>
          <a:bodyPr/>
          <a:lstStyle>
            <a:lvl1pPr>
              <a:defRPr>
                <a:solidFill>
                  <a:srgbClr val="FCFBFA"/>
                </a:solidFill>
              </a:defRPr>
            </a:lvl1pPr>
          </a:lstStyle>
          <a:p>
            <a:r>
              <a:t>Title</a:t>
            </a:r>
          </a:p>
        </p:txBody>
      </p:sp>
      <p:sp>
        <p:nvSpPr>
          <p:cNvPr id="225" name="Body Level One…"/>
          <p:cNvSpPr txBox="1">
            <a:spLocks noGrp="1"/>
          </p:cNvSpPr>
          <p:nvPr>
            <p:ph type="body" sz="half" idx="1"/>
          </p:nvPr>
        </p:nvSpPr>
        <p:spPr>
          <a:xfrm>
            <a:off x="762000" y="1609724"/>
            <a:ext cx="5084065" cy="4505326"/>
          </a:xfrm>
          <a:prstGeom prst="rect">
            <a:avLst/>
          </a:prstGeom>
        </p:spPr>
        <p:txBody>
          <a:bodyPr/>
          <a:lstStyle>
            <a:lvl1pPr marL="365125" indent="-365125">
              <a:buClr>
                <a:schemeClr val="accent4"/>
              </a:buClr>
              <a:buSzPct val="100000"/>
              <a:buAutoNum type="arabicPeriod"/>
              <a:defRPr>
                <a:solidFill>
                  <a:srgbClr val="FCFBFA"/>
                </a:solidFill>
              </a:defRPr>
            </a:lvl1pPr>
            <a:lvl2pPr marL="548640">
              <a:buClr>
                <a:schemeClr val="accent4"/>
              </a:buClr>
              <a:defRPr>
                <a:solidFill>
                  <a:srgbClr val="FCFBFA"/>
                </a:solidFill>
              </a:defRPr>
            </a:lvl2pPr>
            <a:lvl3pPr marL="754340">
              <a:buClr>
                <a:schemeClr val="accent4"/>
              </a:buClr>
              <a:defRPr>
                <a:solidFill>
                  <a:srgbClr val="FCFBFA"/>
                </a:solidFill>
              </a:defRPr>
            </a:lvl3pPr>
            <a:lvl4pPr marL="966560">
              <a:buClr>
                <a:schemeClr val="accent4"/>
              </a:buClr>
              <a:defRPr>
                <a:solidFill>
                  <a:srgbClr val="FCFBFA"/>
                </a:solidFill>
              </a:defRPr>
            </a:lvl4pPr>
            <a:lvl5pPr marL="1188720" indent="-274320">
              <a:buClr>
                <a:schemeClr val="accent4"/>
              </a:buCl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226" name="Text Placeholder 3"/>
          <p:cNvSpPr>
            <a:spLocks noGrp="1"/>
          </p:cNvSpPr>
          <p:nvPr>
            <p:ph type="body" sz="half" idx="21"/>
          </p:nvPr>
        </p:nvSpPr>
        <p:spPr>
          <a:xfrm>
            <a:off x="6371492" y="1609724"/>
            <a:ext cx="5084065" cy="4505326"/>
          </a:xfrm>
          <a:prstGeom prst="rect">
            <a:avLst/>
          </a:prstGeom>
        </p:spPr>
        <p:txBody>
          <a:bodyPr/>
          <a:lstStyle/>
          <a:p>
            <a:pPr marL="365125" indent="-365125">
              <a:buClr>
                <a:schemeClr val="accent4"/>
              </a:buClr>
              <a:buSzPct val="100000"/>
              <a:buAutoNum type="arabicPeriod"/>
              <a:defRPr>
                <a:solidFill>
                  <a:srgbClr val="FCFBFA"/>
                </a:solidFill>
              </a:defRPr>
            </a:pPr>
            <a:endParaRPr/>
          </a:p>
        </p:txBody>
      </p:sp>
      <p:sp>
        <p:nvSpPr>
          <p:cNvPr id="2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4235749"/>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Light - Title/Subtitle">
    <p:spTree>
      <p:nvGrpSpPr>
        <p:cNvPr id="1" name=""/>
        <p:cNvGrpSpPr/>
        <p:nvPr/>
      </p:nvGrpSpPr>
      <p:grpSpPr>
        <a:xfrm>
          <a:off x="0" y="0"/>
          <a:ext cx="0" cy="0"/>
          <a:chOff x="0" y="0"/>
          <a:chExt cx="0" cy="0"/>
        </a:xfrm>
      </p:grpSpPr>
      <p:pic>
        <p:nvPicPr>
          <p:cNvPr id="23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235" name="Picture 7" descr="Picture 7"/>
          <p:cNvPicPr>
            <a:picLocks noChangeAspect="1"/>
          </p:cNvPicPr>
          <p:nvPr/>
        </p:nvPicPr>
        <p:blipFill>
          <a:blip r:embed="rId3"/>
          <a:srcRect l="73590" b="72222"/>
          <a:stretch>
            <a:fillRect/>
          </a:stretch>
        </p:blipFill>
        <p:spPr>
          <a:xfrm>
            <a:off x="9616337" y="-1"/>
            <a:ext cx="2575663" cy="1524001"/>
          </a:xfrm>
          <a:prstGeom prst="rect">
            <a:avLst/>
          </a:prstGeom>
          <a:ln w="12700">
            <a:miter lim="400000"/>
          </a:ln>
        </p:spPr>
      </p:pic>
      <p:sp>
        <p:nvSpPr>
          <p:cNvPr id="236" name="Title"/>
          <p:cNvSpPr txBox="1">
            <a:spLocks noGrp="1"/>
          </p:cNvSpPr>
          <p:nvPr>
            <p:ph type="title" hasCustomPrompt="1"/>
          </p:nvPr>
        </p:nvSpPr>
        <p:spPr>
          <a:prstGeom prst="rect">
            <a:avLst/>
          </a:prstGeom>
        </p:spPr>
        <p:txBody>
          <a:bodyPr/>
          <a:lstStyle/>
          <a:p>
            <a:r>
              <a:t>Title</a:t>
            </a:r>
          </a:p>
        </p:txBody>
      </p:sp>
      <p:sp>
        <p:nvSpPr>
          <p:cNvPr id="237" name="Body Level One…"/>
          <p:cNvSpPr txBox="1">
            <a:spLocks noGrp="1"/>
          </p:cNvSpPr>
          <p:nvPr>
            <p:ph type="body" sz="quarter" idx="1" hasCustomPrompt="1"/>
          </p:nvPr>
        </p:nvSpPr>
        <p:spPr>
          <a:xfrm>
            <a:off x="762000" y="1024234"/>
            <a:ext cx="10671048" cy="330541"/>
          </a:xfrm>
          <a:prstGeom prst="rect">
            <a:avLst/>
          </a:prstGeom>
        </p:spPr>
        <p:txBody>
          <a:bodyPr/>
          <a:lstStyle>
            <a:lvl1pPr>
              <a:defRPr sz="2000"/>
            </a:lvl1pPr>
            <a:lvl2pPr marL="386079" indent="-203199">
              <a:defRPr sz="2000"/>
            </a:lvl2pPr>
            <a:lvl3pPr marL="593328" indent="-228203">
              <a:defRPr sz="2000"/>
            </a:lvl3pPr>
            <a:lvl4pPr marL="808491" indent="-260804">
              <a:defRPr sz="2000"/>
            </a:lvl4pPr>
            <a:lvl5pPr marL="1036320" indent="-304800">
              <a:defRPr sz="2000"/>
            </a:lvl5pPr>
          </a:lstStyle>
          <a:p>
            <a:r>
              <a:t>Subtitle</a:t>
            </a:r>
          </a:p>
          <a:p>
            <a:pPr lvl="1"/>
            <a:endParaRPr/>
          </a:p>
          <a:p>
            <a:pPr lvl="2"/>
            <a:endParaRPr/>
          </a:p>
          <a:p>
            <a:pPr lvl="3"/>
            <a:endParaRPr/>
          </a:p>
          <a:p>
            <a:pPr lvl="4"/>
            <a:endParaRPr/>
          </a:p>
        </p:txBody>
      </p:sp>
      <p:sp>
        <p:nvSpPr>
          <p:cNvPr id="2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7677958"/>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Dark - Title/Subtitle">
    <p:bg>
      <p:bgPr>
        <a:solidFill>
          <a:srgbClr val="053241"/>
        </a:solidFill>
        <a:effectLst/>
      </p:bgPr>
    </p:bg>
    <p:spTree>
      <p:nvGrpSpPr>
        <p:cNvPr id="1" name=""/>
        <p:cNvGrpSpPr/>
        <p:nvPr/>
      </p:nvGrpSpPr>
      <p:grpSpPr>
        <a:xfrm>
          <a:off x="0" y="0"/>
          <a:ext cx="0" cy="0"/>
          <a:chOff x="0" y="0"/>
          <a:chExt cx="0" cy="0"/>
        </a:xfrm>
      </p:grpSpPr>
      <p:pic>
        <p:nvPicPr>
          <p:cNvPr id="245"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246" name="Picture 6" descr="Picture 6"/>
          <p:cNvPicPr>
            <a:picLocks noChangeAspect="1"/>
          </p:cNvPicPr>
          <p:nvPr/>
        </p:nvPicPr>
        <p:blipFill>
          <a:blip r:embed="rId3"/>
          <a:srcRect l="73590" b="58332"/>
          <a:stretch>
            <a:fillRect/>
          </a:stretch>
        </p:blipFill>
        <p:spPr>
          <a:xfrm>
            <a:off x="9616337" y="-1"/>
            <a:ext cx="2575663" cy="2286001"/>
          </a:xfrm>
          <a:prstGeom prst="rect">
            <a:avLst/>
          </a:prstGeom>
          <a:ln w="12700">
            <a:miter lim="400000"/>
          </a:ln>
        </p:spPr>
      </p:pic>
      <p:sp>
        <p:nvSpPr>
          <p:cNvPr id="247" name="Title"/>
          <p:cNvSpPr txBox="1">
            <a:spLocks noGrp="1"/>
          </p:cNvSpPr>
          <p:nvPr>
            <p:ph type="title" hasCustomPrompt="1"/>
          </p:nvPr>
        </p:nvSpPr>
        <p:spPr>
          <a:prstGeom prst="rect">
            <a:avLst/>
          </a:prstGeom>
        </p:spPr>
        <p:txBody>
          <a:bodyPr/>
          <a:lstStyle>
            <a:lvl1pPr>
              <a:defRPr>
                <a:solidFill>
                  <a:srgbClr val="FCFBFA"/>
                </a:solidFill>
              </a:defRPr>
            </a:lvl1pPr>
          </a:lstStyle>
          <a:p>
            <a:r>
              <a:t>Title</a:t>
            </a:r>
          </a:p>
        </p:txBody>
      </p:sp>
      <p:sp>
        <p:nvSpPr>
          <p:cNvPr id="248" name="Body Level One…"/>
          <p:cNvSpPr txBox="1">
            <a:spLocks noGrp="1"/>
          </p:cNvSpPr>
          <p:nvPr>
            <p:ph type="body" sz="quarter" idx="1" hasCustomPrompt="1"/>
          </p:nvPr>
        </p:nvSpPr>
        <p:spPr>
          <a:xfrm>
            <a:off x="762000" y="1014983"/>
            <a:ext cx="10671048" cy="330541"/>
          </a:xfrm>
          <a:prstGeom prst="rect">
            <a:avLst/>
          </a:prstGeom>
        </p:spPr>
        <p:txBody>
          <a:bodyPr/>
          <a:lstStyle>
            <a:lvl1pPr>
              <a:defRPr sz="2000">
                <a:solidFill>
                  <a:srgbClr val="FCFBFA"/>
                </a:solidFill>
              </a:defRPr>
            </a:lvl1pPr>
            <a:lvl2pPr marL="386079" indent="-203199">
              <a:defRPr sz="2000">
                <a:solidFill>
                  <a:srgbClr val="FCFBFA"/>
                </a:solidFill>
              </a:defRPr>
            </a:lvl2pPr>
            <a:lvl3pPr marL="593328" indent="-228203">
              <a:defRPr sz="2000">
                <a:solidFill>
                  <a:srgbClr val="FCFBFA"/>
                </a:solidFill>
              </a:defRPr>
            </a:lvl3pPr>
            <a:lvl4pPr marL="808491" indent="-260804">
              <a:defRPr sz="2000">
                <a:solidFill>
                  <a:srgbClr val="FCFBFA"/>
                </a:solidFill>
              </a:defRPr>
            </a:lvl4pPr>
            <a:lvl5pPr marL="1036320" indent="-304800">
              <a:defRPr sz="2000">
                <a:solidFill>
                  <a:srgbClr val="FCFBFA"/>
                </a:solidFill>
              </a:defRPr>
            </a:lvl5pPr>
          </a:lstStyle>
          <a:p>
            <a:r>
              <a:t>Subtitle</a:t>
            </a:r>
          </a:p>
          <a:p>
            <a:pPr lvl="1"/>
            <a:endParaRPr/>
          </a:p>
          <a:p>
            <a:pPr lvl="2"/>
            <a:endParaRPr/>
          </a:p>
          <a:p>
            <a:pPr lvl="3"/>
            <a:endParaRPr/>
          </a:p>
          <a:p>
            <a:pPr lvl="4"/>
            <a:endParaRPr/>
          </a:p>
        </p:txBody>
      </p:sp>
      <p:sp>
        <p:nvSpPr>
          <p:cNvPr id="249"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1404086246"/>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Content + Illustration_Light_Pillar">
    <p:spTree>
      <p:nvGrpSpPr>
        <p:cNvPr id="1" name=""/>
        <p:cNvGrpSpPr/>
        <p:nvPr/>
      </p:nvGrpSpPr>
      <p:grpSpPr>
        <a:xfrm>
          <a:off x="0" y="0"/>
          <a:ext cx="0" cy="0"/>
          <a:chOff x="0" y="0"/>
          <a:chExt cx="0" cy="0"/>
        </a:xfrm>
      </p:grpSpPr>
      <p:pic>
        <p:nvPicPr>
          <p:cNvPr id="25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257" name="Picture 3" descr="Picture 3"/>
          <p:cNvPicPr>
            <a:picLocks noChangeAspect="1"/>
          </p:cNvPicPr>
          <p:nvPr/>
        </p:nvPicPr>
        <p:blipFill>
          <a:blip r:embed="rId3"/>
          <a:srcRect l="69645" t="24205" b="11813"/>
          <a:stretch>
            <a:fillRect/>
          </a:stretch>
        </p:blipFill>
        <p:spPr>
          <a:xfrm>
            <a:off x="4419600" y="0"/>
            <a:ext cx="1687852" cy="2001167"/>
          </a:xfrm>
          <a:prstGeom prst="rect">
            <a:avLst/>
          </a:prstGeom>
          <a:ln w="12700">
            <a:miter lim="400000"/>
          </a:ln>
        </p:spPr>
      </p:pic>
      <p:sp>
        <p:nvSpPr>
          <p:cNvPr id="258" name="Title"/>
          <p:cNvSpPr txBox="1">
            <a:spLocks noGrp="1"/>
          </p:cNvSpPr>
          <p:nvPr>
            <p:ph type="title" hasCustomPrompt="1"/>
          </p:nvPr>
        </p:nvSpPr>
        <p:spPr>
          <a:xfrm>
            <a:off x="768875" y="182403"/>
            <a:ext cx="4758469" cy="822961"/>
          </a:xfrm>
          <a:prstGeom prst="rect">
            <a:avLst/>
          </a:prstGeom>
        </p:spPr>
        <p:txBody>
          <a:bodyPr/>
          <a:lstStyle/>
          <a:p>
            <a:r>
              <a:t>Title</a:t>
            </a:r>
          </a:p>
        </p:txBody>
      </p:sp>
      <p:sp>
        <p:nvSpPr>
          <p:cNvPr id="259" name="Body Level One…"/>
          <p:cNvSpPr txBox="1">
            <a:spLocks noGrp="1"/>
          </p:cNvSpPr>
          <p:nvPr>
            <p:ph type="body" sz="quarter" idx="1" hasCustomPrompt="1"/>
          </p:nvPr>
        </p:nvSpPr>
        <p:spPr>
          <a:xfrm>
            <a:off x="738120" y="1737873"/>
            <a:ext cx="4762531" cy="720908"/>
          </a:xfrm>
          <a:prstGeom prst="rect">
            <a:avLst/>
          </a:prstGeom>
        </p:spPr>
        <p:txBody>
          <a:bodyPr/>
          <a:lstStyle>
            <a:lvl1pPr>
              <a:lnSpc>
                <a:spcPts val="1800"/>
              </a:lnSpc>
              <a:defRPr sz="1400">
                <a:solidFill>
                  <a:srgbClr val="36293C"/>
                </a:solidFill>
              </a:defRPr>
            </a:lvl1pPr>
            <a:lvl2pPr marL="325119" indent="-142239">
              <a:lnSpc>
                <a:spcPts val="1800"/>
              </a:lnSpc>
              <a:defRPr sz="1400">
                <a:solidFill>
                  <a:srgbClr val="36293C"/>
                </a:solidFill>
              </a:defRPr>
            </a:lvl2pPr>
            <a:lvl3pPr marL="524867" indent="-159742">
              <a:lnSpc>
                <a:spcPts val="1800"/>
              </a:lnSpc>
              <a:defRPr sz="1400">
                <a:solidFill>
                  <a:srgbClr val="36293C"/>
                </a:solidFill>
              </a:defRPr>
            </a:lvl3pPr>
            <a:lvl4pPr marL="730250" indent="-182562">
              <a:lnSpc>
                <a:spcPts val="1800"/>
              </a:lnSpc>
              <a:defRPr sz="1400">
                <a:solidFill>
                  <a:srgbClr val="36293C"/>
                </a:solidFill>
              </a:defRPr>
            </a:lvl4pPr>
            <a:lvl5pPr marL="944880" indent="-213360">
              <a:lnSpc>
                <a:spcPts val="1800"/>
              </a:lnSpc>
              <a:defRPr sz="1400">
                <a:solidFill>
                  <a:srgbClr val="36293C"/>
                </a:solidFill>
              </a:defRPr>
            </a:lvl5pPr>
          </a:lstStyle>
          <a:p>
            <a:r>
              <a:t>Lorem ipsum dolor sit amet, consectetur adipiscing elit, sed do eiusmod tempor incididunt ut labore et dolore magna aliqua. Ut enim ad minim veniam, quis nostrud.</a:t>
            </a:r>
          </a:p>
          <a:p>
            <a:pPr lvl="1"/>
            <a:endParaRPr/>
          </a:p>
          <a:p>
            <a:pPr lvl="2"/>
            <a:endParaRPr/>
          </a:p>
          <a:p>
            <a:pPr lvl="3"/>
            <a:endParaRPr/>
          </a:p>
          <a:p>
            <a:pPr lvl="4"/>
            <a:endParaRPr/>
          </a:p>
        </p:txBody>
      </p:sp>
      <p:sp>
        <p:nvSpPr>
          <p:cNvPr id="260" name="Text Placeholder 21"/>
          <p:cNvSpPr>
            <a:spLocks noGrp="1"/>
          </p:cNvSpPr>
          <p:nvPr>
            <p:ph type="body" sz="quarter" idx="21" hasCustomPrompt="1"/>
          </p:nvPr>
        </p:nvSpPr>
        <p:spPr>
          <a:xfrm>
            <a:off x="738119" y="2690710"/>
            <a:ext cx="4762534" cy="162479"/>
          </a:xfrm>
          <a:prstGeom prst="rect">
            <a:avLst/>
          </a:prstGeom>
        </p:spPr>
        <p:txBody>
          <a:bodyPr/>
          <a:lstStyle>
            <a:lvl1pPr marL="128492" indent="-128492" defTabSz="649223">
              <a:spcBef>
                <a:spcPts val="400"/>
              </a:spcBef>
              <a:buClr>
                <a:schemeClr val="accent5"/>
              </a:buClr>
              <a:buSzPct val="100000"/>
              <a:buFont typeface="Arial"/>
              <a:buChar char="•"/>
              <a:defRPr sz="993">
                <a:solidFill>
                  <a:schemeClr val="accent5"/>
                </a:solidFill>
              </a:defRPr>
            </a:lvl1pPr>
          </a:lstStyle>
          <a:p>
            <a:r>
              <a:t>Subhead goes here.</a:t>
            </a:r>
          </a:p>
        </p:txBody>
      </p:sp>
      <p:sp>
        <p:nvSpPr>
          <p:cNvPr id="261" name="Text Placeholder 21"/>
          <p:cNvSpPr>
            <a:spLocks noGrp="1"/>
          </p:cNvSpPr>
          <p:nvPr>
            <p:ph type="body" sz="quarter" idx="22" hasCustomPrompt="1"/>
          </p:nvPr>
        </p:nvSpPr>
        <p:spPr>
          <a:xfrm>
            <a:off x="738121" y="2932643"/>
            <a:ext cx="4762530" cy="606636"/>
          </a:xfrm>
          <a:prstGeom prst="rect">
            <a:avLst/>
          </a:prstGeom>
        </p:spPr>
        <p:txBody>
          <a:bodyPr/>
          <a:lstStyle>
            <a:lvl1pPr>
              <a:lnSpc>
                <a:spcPts val="1600"/>
              </a:lnSpc>
              <a:defRPr sz="1200">
                <a:solidFill>
                  <a:srgbClr val="36293C"/>
                </a:solidFill>
              </a:defRPr>
            </a:lvl1pPr>
          </a:lstStyle>
          <a:p>
            <a:r>
              <a:t>Lorem ipsum dolor sit amet, consectetur adipiscing elit, sed do eiusmod tempor incididunt ut labore et dolore magna aliqua. Ut enim ad minim veniam, quis nostrud.</a:t>
            </a:r>
          </a:p>
        </p:txBody>
      </p:sp>
      <p:sp>
        <p:nvSpPr>
          <p:cNvPr id="262" name="Text Placeholder 21"/>
          <p:cNvSpPr>
            <a:spLocks noGrp="1"/>
          </p:cNvSpPr>
          <p:nvPr>
            <p:ph type="body" sz="quarter" idx="23" hasCustomPrompt="1"/>
          </p:nvPr>
        </p:nvSpPr>
        <p:spPr>
          <a:xfrm>
            <a:off x="738119" y="3801890"/>
            <a:ext cx="4762534" cy="162479"/>
          </a:xfrm>
          <a:prstGeom prst="rect">
            <a:avLst/>
          </a:prstGeom>
        </p:spPr>
        <p:txBody>
          <a:bodyPr/>
          <a:lstStyle>
            <a:lvl1pPr marL="128492" indent="-128492" defTabSz="649223">
              <a:spcBef>
                <a:spcPts val="400"/>
              </a:spcBef>
              <a:buClr>
                <a:schemeClr val="accent5"/>
              </a:buClr>
              <a:buSzPct val="100000"/>
              <a:buFont typeface="Arial"/>
              <a:buChar char="•"/>
              <a:defRPr sz="993">
                <a:solidFill>
                  <a:schemeClr val="accent5"/>
                </a:solidFill>
              </a:defRPr>
            </a:lvl1pPr>
          </a:lstStyle>
          <a:p>
            <a:r>
              <a:t>Subhead goes here.</a:t>
            </a:r>
          </a:p>
        </p:txBody>
      </p:sp>
      <p:sp>
        <p:nvSpPr>
          <p:cNvPr id="263" name="Text Placeholder 21"/>
          <p:cNvSpPr>
            <a:spLocks noGrp="1"/>
          </p:cNvSpPr>
          <p:nvPr>
            <p:ph type="body" sz="quarter" idx="24" hasCustomPrompt="1"/>
          </p:nvPr>
        </p:nvSpPr>
        <p:spPr>
          <a:xfrm>
            <a:off x="738121" y="4041609"/>
            <a:ext cx="4762530" cy="606636"/>
          </a:xfrm>
          <a:prstGeom prst="rect">
            <a:avLst/>
          </a:prstGeom>
        </p:spPr>
        <p:txBody>
          <a:bodyPr/>
          <a:lstStyle>
            <a:lvl1pPr>
              <a:lnSpc>
                <a:spcPts val="1600"/>
              </a:lnSpc>
              <a:defRPr sz="1200">
                <a:solidFill>
                  <a:srgbClr val="36293C"/>
                </a:solidFill>
              </a:defRPr>
            </a:lvl1pPr>
          </a:lstStyle>
          <a:p>
            <a:r>
              <a:t>Lorem ipsum dolor sit amet, consectetur adipiscing elit, sed do eiusmod tempor incididunt ut labore et dolore magna aliqua. Ut enim ad minim veniam, quis nostrud.</a:t>
            </a:r>
          </a:p>
        </p:txBody>
      </p:sp>
      <p:sp>
        <p:nvSpPr>
          <p:cNvPr id="264" name="Text Placeholder 21"/>
          <p:cNvSpPr>
            <a:spLocks noGrp="1"/>
          </p:cNvSpPr>
          <p:nvPr>
            <p:ph type="body" sz="quarter" idx="25" hasCustomPrompt="1"/>
          </p:nvPr>
        </p:nvSpPr>
        <p:spPr>
          <a:xfrm>
            <a:off x="738119" y="4856833"/>
            <a:ext cx="4762534" cy="162478"/>
          </a:xfrm>
          <a:prstGeom prst="rect">
            <a:avLst/>
          </a:prstGeom>
        </p:spPr>
        <p:txBody>
          <a:bodyPr/>
          <a:lstStyle>
            <a:lvl1pPr marL="128492" indent="-128492" defTabSz="649223">
              <a:spcBef>
                <a:spcPts val="400"/>
              </a:spcBef>
              <a:buClr>
                <a:schemeClr val="accent5"/>
              </a:buClr>
              <a:buSzPct val="100000"/>
              <a:buFont typeface="Arial"/>
              <a:buChar char="•"/>
              <a:defRPr sz="993">
                <a:solidFill>
                  <a:schemeClr val="accent5"/>
                </a:solidFill>
              </a:defRPr>
            </a:lvl1pPr>
          </a:lstStyle>
          <a:p>
            <a:r>
              <a:t>Subhead goes here.</a:t>
            </a:r>
          </a:p>
        </p:txBody>
      </p:sp>
      <p:sp>
        <p:nvSpPr>
          <p:cNvPr id="265" name="Text Placeholder 21"/>
          <p:cNvSpPr>
            <a:spLocks noGrp="1"/>
          </p:cNvSpPr>
          <p:nvPr>
            <p:ph type="body" sz="quarter" idx="26" hasCustomPrompt="1"/>
          </p:nvPr>
        </p:nvSpPr>
        <p:spPr>
          <a:xfrm>
            <a:off x="738121" y="5096552"/>
            <a:ext cx="4762530" cy="606636"/>
          </a:xfrm>
          <a:prstGeom prst="rect">
            <a:avLst/>
          </a:prstGeom>
        </p:spPr>
        <p:txBody>
          <a:bodyPr/>
          <a:lstStyle>
            <a:lvl1pPr>
              <a:lnSpc>
                <a:spcPts val="1600"/>
              </a:lnSpc>
              <a:defRPr sz="1200">
                <a:solidFill>
                  <a:srgbClr val="36293C"/>
                </a:solidFill>
              </a:defRPr>
            </a:lvl1pPr>
          </a:lstStyle>
          <a:p>
            <a:r>
              <a:t>Lorem ipsum dolor sit amet, consectetur adipiscing elit, sed do eiusmod tempor incididunt ut labore et dolore magna aliqua. Ut enim ad minim veniam, quis nostrud.</a:t>
            </a:r>
          </a:p>
        </p:txBody>
      </p:sp>
      <p:sp>
        <p:nvSpPr>
          <p:cNvPr id="266" name="Picture Placeholder 17"/>
          <p:cNvSpPr>
            <a:spLocks noGrp="1"/>
          </p:cNvSpPr>
          <p:nvPr>
            <p:ph type="pic" idx="27"/>
          </p:nvPr>
        </p:nvSpPr>
        <p:spPr>
          <a:xfrm>
            <a:off x="6096000" y="0"/>
            <a:ext cx="6096000" cy="6858000"/>
          </a:xfrm>
          <a:prstGeom prst="rect">
            <a:avLst/>
          </a:prstGeom>
        </p:spPr>
        <p:txBody>
          <a:bodyPr lIns="91439" tIns="45719" rIns="91439" bIns="45719">
            <a:noAutofit/>
          </a:bodyPr>
          <a:lstStyle/>
          <a:p>
            <a:endParaRPr/>
          </a:p>
        </p:txBody>
      </p:sp>
      <p:pic>
        <p:nvPicPr>
          <p:cNvPr id="26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2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39395348"/>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Content + Illustration_Bark">
    <p:bg>
      <p:bgPr>
        <a:solidFill>
          <a:srgbClr val="053241"/>
        </a:solidFill>
        <a:effectLst/>
      </p:bgPr>
    </p:bg>
    <p:spTree>
      <p:nvGrpSpPr>
        <p:cNvPr id="1" name=""/>
        <p:cNvGrpSpPr/>
        <p:nvPr/>
      </p:nvGrpSpPr>
      <p:grpSpPr>
        <a:xfrm>
          <a:off x="0" y="0"/>
          <a:ext cx="0" cy="0"/>
          <a:chOff x="0" y="0"/>
          <a:chExt cx="0" cy="0"/>
        </a:xfrm>
      </p:grpSpPr>
      <p:pic>
        <p:nvPicPr>
          <p:cNvPr id="275"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276" name="Picture 1" descr="Picture 1"/>
          <p:cNvPicPr>
            <a:picLocks noChangeAspect="1"/>
          </p:cNvPicPr>
          <p:nvPr/>
        </p:nvPicPr>
        <p:blipFill>
          <a:blip r:embed="rId3"/>
          <a:srcRect l="69645" t="24205" b="11813"/>
          <a:stretch>
            <a:fillRect/>
          </a:stretch>
        </p:blipFill>
        <p:spPr>
          <a:xfrm>
            <a:off x="4419600" y="0"/>
            <a:ext cx="1687852" cy="2001167"/>
          </a:xfrm>
          <a:prstGeom prst="rect">
            <a:avLst/>
          </a:prstGeom>
          <a:ln w="12700">
            <a:miter lim="400000"/>
          </a:ln>
        </p:spPr>
      </p:pic>
      <p:sp>
        <p:nvSpPr>
          <p:cNvPr id="277" name="Picture Placeholder 17"/>
          <p:cNvSpPr>
            <a:spLocks noGrp="1"/>
          </p:cNvSpPr>
          <p:nvPr>
            <p:ph type="pic" idx="21"/>
          </p:nvPr>
        </p:nvSpPr>
        <p:spPr>
          <a:xfrm>
            <a:off x="6096000" y="0"/>
            <a:ext cx="6096000" cy="6858000"/>
          </a:xfrm>
          <a:prstGeom prst="rect">
            <a:avLst/>
          </a:prstGeom>
        </p:spPr>
        <p:txBody>
          <a:bodyPr lIns="91439" tIns="45719" rIns="91439" bIns="45719">
            <a:noAutofit/>
          </a:bodyPr>
          <a:lstStyle/>
          <a:p>
            <a:endParaRPr/>
          </a:p>
        </p:txBody>
      </p:sp>
      <p:sp>
        <p:nvSpPr>
          <p:cNvPr id="278" name="Title"/>
          <p:cNvSpPr txBox="1">
            <a:spLocks noGrp="1"/>
          </p:cNvSpPr>
          <p:nvPr>
            <p:ph type="title" hasCustomPrompt="1"/>
          </p:nvPr>
        </p:nvSpPr>
        <p:spPr>
          <a:xfrm>
            <a:off x="768875" y="182403"/>
            <a:ext cx="4758469" cy="822961"/>
          </a:xfrm>
          <a:prstGeom prst="rect">
            <a:avLst/>
          </a:prstGeom>
        </p:spPr>
        <p:txBody>
          <a:bodyPr/>
          <a:lstStyle>
            <a:lvl1pPr>
              <a:defRPr>
                <a:solidFill>
                  <a:srgbClr val="FCFBFA"/>
                </a:solidFill>
              </a:defRPr>
            </a:lvl1pPr>
          </a:lstStyle>
          <a:p>
            <a:r>
              <a:t>Title</a:t>
            </a:r>
          </a:p>
        </p:txBody>
      </p:sp>
      <p:sp>
        <p:nvSpPr>
          <p:cNvPr id="279" name="Body Level One…"/>
          <p:cNvSpPr txBox="1">
            <a:spLocks noGrp="1"/>
          </p:cNvSpPr>
          <p:nvPr>
            <p:ph type="body" sz="quarter" idx="1" hasCustomPrompt="1"/>
          </p:nvPr>
        </p:nvSpPr>
        <p:spPr>
          <a:xfrm>
            <a:off x="738120" y="1737360"/>
            <a:ext cx="4762531" cy="720908"/>
          </a:xfrm>
          <a:prstGeom prst="rect">
            <a:avLst/>
          </a:prstGeom>
        </p:spPr>
        <p:txBody>
          <a:bodyPr/>
          <a:lstStyle>
            <a:lvl1pPr>
              <a:lnSpc>
                <a:spcPts val="1800"/>
              </a:lnSpc>
              <a:defRPr sz="1400">
                <a:solidFill>
                  <a:srgbClr val="FCFBFA"/>
                </a:solidFill>
              </a:defRPr>
            </a:lvl1pPr>
            <a:lvl2pPr marL="325119" indent="-142239">
              <a:lnSpc>
                <a:spcPts val="1800"/>
              </a:lnSpc>
              <a:defRPr sz="1400">
                <a:solidFill>
                  <a:srgbClr val="FCFBFA"/>
                </a:solidFill>
              </a:defRPr>
            </a:lvl2pPr>
            <a:lvl3pPr marL="524867" indent="-159742">
              <a:lnSpc>
                <a:spcPts val="1800"/>
              </a:lnSpc>
              <a:defRPr sz="1400">
                <a:solidFill>
                  <a:srgbClr val="FCFBFA"/>
                </a:solidFill>
              </a:defRPr>
            </a:lvl3pPr>
            <a:lvl4pPr marL="730250" indent="-182562">
              <a:lnSpc>
                <a:spcPts val="1800"/>
              </a:lnSpc>
              <a:defRPr sz="1400">
                <a:solidFill>
                  <a:srgbClr val="FCFBFA"/>
                </a:solidFill>
              </a:defRPr>
            </a:lvl4pPr>
            <a:lvl5pPr marL="944880" indent="-213360">
              <a:lnSpc>
                <a:spcPts val="1800"/>
              </a:lnSpc>
              <a:defRPr sz="1400">
                <a:solidFill>
                  <a:srgbClr val="FCFBFA"/>
                </a:solidFill>
              </a:defRPr>
            </a:lvl5pPr>
          </a:lstStyle>
          <a:p>
            <a:r>
              <a:t>Lorem ipsum dolor sit amet, consectetur adipiscing elit, sed do eiusmod tempor incididunt ut labore et dolore magna aliqua. Ut enim ad minim veniam, quis nostrud.</a:t>
            </a:r>
          </a:p>
          <a:p>
            <a:pPr lvl="1"/>
            <a:endParaRPr/>
          </a:p>
          <a:p>
            <a:pPr lvl="2"/>
            <a:endParaRPr/>
          </a:p>
          <a:p>
            <a:pPr lvl="3"/>
            <a:endParaRPr/>
          </a:p>
          <a:p>
            <a:pPr lvl="4"/>
            <a:endParaRPr/>
          </a:p>
        </p:txBody>
      </p:sp>
      <p:sp>
        <p:nvSpPr>
          <p:cNvPr id="280" name="Text Placeholder 21"/>
          <p:cNvSpPr>
            <a:spLocks noGrp="1"/>
          </p:cNvSpPr>
          <p:nvPr>
            <p:ph type="body" sz="quarter" idx="22" hasCustomPrompt="1"/>
          </p:nvPr>
        </p:nvSpPr>
        <p:spPr>
          <a:xfrm>
            <a:off x="738119" y="2690710"/>
            <a:ext cx="4762534" cy="162479"/>
          </a:xfrm>
          <a:prstGeom prst="rect">
            <a:avLst/>
          </a:prstGeom>
        </p:spPr>
        <p:txBody>
          <a:bodyPr/>
          <a:lstStyle>
            <a:lvl1pPr marL="128492" indent="-128492" defTabSz="649223">
              <a:spcBef>
                <a:spcPts val="400"/>
              </a:spcBef>
              <a:buClr>
                <a:srgbClr val="FACD62"/>
              </a:buClr>
              <a:buSzPct val="100000"/>
              <a:buFont typeface="Arial"/>
              <a:buChar char="•"/>
              <a:defRPr sz="993">
                <a:solidFill>
                  <a:srgbClr val="FACD62"/>
                </a:solidFill>
              </a:defRPr>
            </a:lvl1pPr>
          </a:lstStyle>
          <a:p>
            <a:r>
              <a:t>Subhead goes here.</a:t>
            </a:r>
          </a:p>
        </p:txBody>
      </p:sp>
      <p:sp>
        <p:nvSpPr>
          <p:cNvPr id="281" name="Text Placeholder 21"/>
          <p:cNvSpPr>
            <a:spLocks noGrp="1"/>
          </p:cNvSpPr>
          <p:nvPr>
            <p:ph type="body" sz="quarter" idx="23" hasCustomPrompt="1"/>
          </p:nvPr>
        </p:nvSpPr>
        <p:spPr>
          <a:xfrm>
            <a:off x="738121" y="2932643"/>
            <a:ext cx="4762530" cy="606636"/>
          </a:xfrm>
          <a:prstGeom prst="rect">
            <a:avLst/>
          </a:prstGeom>
        </p:spPr>
        <p:txBody>
          <a:bodyPr/>
          <a:lstStyle>
            <a:lvl1pPr>
              <a:lnSpc>
                <a:spcPts val="1600"/>
              </a:lnSpc>
              <a:defRPr sz="1200">
                <a:solidFill>
                  <a:srgbClr val="FCFBFA"/>
                </a:solidFill>
              </a:defRPr>
            </a:lvl1pPr>
          </a:lstStyle>
          <a:p>
            <a:r>
              <a:t>Lorem ipsum dolor sit amet, consectetur adipiscing elit, sed do eiusmod tempor incididunt ut labore et dolore magna aliqua. Ut enim ad minim veniam, quis nostrud.</a:t>
            </a:r>
          </a:p>
        </p:txBody>
      </p:sp>
      <p:sp>
        <p:nvSpPr>
          <p:cNvPr id="282" name="Text Placeholder 21"/>
          <p:cNvSpPr>
            <a:spLocks noGrp="1"/>
          </p:cNvSpPr>
          <p:nvPr>
            <p:ph type="body" sz="quarter" idx="24" hasCustomPrompt="1"/>
          </p:nvPr>
        </p:nvSpPr>
        <p:spPr>
          <a:xfrm>
            <a:off x="738119" y="3801890"/>
            <a:ext cx="4762534" cy="162479"/>
          </a:xfrm>
          <a:prstGeom prst="rect">
            <a:avLst/>
          </a:prstGeom>
        </p:spPr>
        <p:txBody>
          <a:bodyPr/>
          <a:lstStyle>
            <a:lvl1pPr marL="128492" indent="-128492" defTabSz="649223">
              <a:spcBef>
                <a:spcPts val="400"/>
              </a:spcBef>
              <a:buClr>
                <a:srgbClr val="FACD62"/>
              </a:buClr>
              <a:buSzPct val="100000"/>
              <a:buFont typeface="Arial"/>
              <a:buChar char="•"/>
              <a:defRPr sz="993">
                <a:solidFill>
                  <a:srgbClr val="FACD62"/>
                </a:solidFill>
              </a:defRPr>
            </a:lvl1pPr>
          </a:lstStyle>
          <a:p>
            <a:r>
              <a:t>Subhead goes here.</a:t>
            </a:r>
          </a:p>
        </p:txBody>
      </p:sp>
      <p:sp>
        <p:nvSpPr>
          <p:cNvPr id="283" name="Text Placeholder 21"/>
          <p:cNvSpPr>
            <a:spLocks noGrp="1"/>
          </p:cNvSpPr>
          <p:nvPr>
            <p:ph type="body" sz="quarter" idx="25" hasCustomPrompt="1"/>
          </p:nvPr>
        </p:nvSpPr>
        <p:spPr>
          <a:xfrm>
            <a:off x="738121" y="4041609"/>
            <a:ext cx="4762530" cy="606636"/>
          </a:xfrm>
          <a:prstGeom prst="rect">
            <a:avLst/>
          </a:prstGeom>
        </p:spPr>
        <p:txBody>
          <a:bodyPr/>
          <a:lstStyle>
            <a:lvl1pPr>
              <a:lnSpc>
                <a:spcPts val="1600"/>
              </a:lnSpc>
              <a:defRPr sz="1200">
                <a:solidFill>
                  <a:srgbClr val="FCFBFA"/>
                </a:solidFill>
              </a:defRPr>
            </a:lvl1pPr>
          </a:lstStyle>
          <a:p>
            <a:r>
              <a:t>Lorem ipsum dolor sit amet, consectetur adipiscing elit, sed do eiusmod tempor incididunt ut labore et dolore magna aliqua. Ut enim ad minim veniam, quis nostrud.</a:t>
            </a:r>
          </a:p>
        </p:txBody>
      </p:sp>
      <p:sp>
        <p:nvSpPr>
          <p:cNvPr id="284" name="Text Placeholder 21"/>
          <p:cNvSpPr>
            <a:spLocks noGrp="1"/>
          </p:cNvSpPr>
          <p:nvPr>
            <p:ph type="body" sz="quarter" idx="26" hasCustomPrompt="1"/>
          </p:nvPr>
        </p:nvSpPr>
        <p:spPr>
          <a:xfrm>
            <a:off x="738119" y="4856833"/>
            <a:ext cx="4762534" cy="162478"/>
          </a:xfrm>
          <a:prstGeom prst="rect">
            <a:avLst/>
          </a:prstGeom>
        </p:spPr>
        <p:txBody>
          <a:bodyPr/>
          <a:lstStyle>
            <a:lvl1pPr marL="128492" indent="-128492" defTabSz="649223">
              <a:spcBef>
                <a:spcPts val="400"/>
              </a:spcBef>
              <a:buClr>
                <a:srgbClr val="FACD62"/>
              </a:buClr>
              <a:buSzPct val="100000"/>
              <a:buFont typeface="Arial"/>
              <a:buChar char="•"/>
              <a:defRPr sz="993">
                <a:solidFill>
                  <a:srgbClr val="FACD62"/>
                </a:solidFill>
              </a:defRPr>
            </a:lvl1pPr>
          </a:lstStyle>
          <a:p>
            <a:r>
              <a:t>Subhead goes here.</a:t>
            </a:r>
          </a:p>
        </p:txBody>
      </p:sp>
      <p:sp>
        <p:nvSpPr>
          <p:cNvPr id="285" name="Text Placeholder 21"/>
          <p:cNvSpPr>
            <a:spLocks noGrp="1"/>
          </p:cNvSpPr>
          <p:nvPr>
            <p:ph type="body" sz="quarter" idx="27" hasCustomPrompt="1"/>
          </p:nvPr>
        </p:nvSpPr>
        <p:spPr>
          <a:xfrm>
            <a:off x="738121" y="5096552"/>
            <a:ext cx="4762530" cy="606636"/>
          </a:xfrm>
          <a:prstGeom prst="rect">
            <a:avLst/>
          </a:prstGeom>
        </p:spPr>
        <p:txBody>
          <a:bodyPr/>
          <a:lstStyle>
            <a:lvl1pPr>
              <a:lnSpc>
                <a:spcPts val="1600"/>
              </a:lnSpc>
              <a:defRPr sz="1200">
                <a:solidFill>
                  <a:srgbClr val="FCFBFA"/>
                </a:solidFill>
              </a:defRPr>
            </a:lvl1pPr>
          </a:lstStyle>
          <a:p>
            <a:r>
              <a:t>Lorem ipsum dolor sit amet, consectetur adipiscing elit, sed do eiusmod tempor incididunt ut labore et dolore magna aliqua. Ut enim ad minim veniam, quis nostrud.</a:t>
            </a:r>
          </a:p>
        </p:txBody>
      </p:sp>
      <p:pic>
        <p:nvPicPr>
          <p:cNvPr id="28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287"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2069968995"/>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x">
  <p:cSld name="3 Icons + Short Copy_White_Pillar">
    <p:spTree>
      <p:nvGrpSpPr>
        <p:cNvPr id="1" name=""/>
        <p:cNvGrpSpPr/>
        <p:nvPr/>
      </p:nvGrpSpPr>
      <p:grpSpPr>
        <a:xfrm>
          <a:off x="0" y="0"/>
          <a:ext cx="0" cy="0"/>
          <a:chOff x="0" y="0"/>
          <a:chExt cx="0" cy="0"/>
        </a:xfrm>
      </p:grpSpPr>
      <p:pic>
        <p:nvPicPr>
          <p:cNvPr id="29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295" name="Picture 5" descr="Picture 5"/>
          <p:cNvPicPr>
            <a:picLocks noChangeAspect="1"/>
          </p:cNvPicPr>
          <p:nvPr/>
        </p:nvPicPr>
        <p:blipFill>
          <a:blip r:embed="rId3"/>
          <a:srcRect l="70088" b="73059"/>
          <a:stretch>
            <a:fillRect/>
          </a:stretch>
        </p:blipFill>
        <p:spPr>
          <a:xfrm>
            <a:off x="9034847" y="1"/>
            <a:ext cx="3157153" cy="1599484"/>
          </a:xfrm>
          <a:prstGeom prst="rect">
            <a:avLst/>
          </a:prstGeom>
          <a:ln w="12700">
            <a:miter lim="400000"/>
          </a:ln>
        </p:spPr>
      </p:pic>
      <p:sp>
        <p:nvSpPr>
          <p:cNvPr id="296" name="Title"/>
          <p:cNvSpPr txBox="1">
            <a:spLocks noGrp="1"/>
          </p:cNvSpPr>
          <p:nvPr>
            <p:ph type="title" hasCustomPrompt="1"/>
          </p:nvPr>
        </p:nvSpPr>
        <p:spPr>
          <a:prstGeom prst="rect">
            <a:avLst/>
          </a:prstGeom>
        </p:spPr>
        <p:txBody>
          <a:bodyPr/>
          <a:lstStyle/>
          <a:p>
            <a:r>
              <a:t>Title</a:t>
            </a:r>
          </a:p>
        </p:txBody>
      </p:sp>
      <p:sp>
        <p:nvSpPr>
          <p:cNvPr id="297" name="Picture Placeholder 2"/>
          <p:cNvSpPr>
            <a:spLocks noGrp="1"/>
          </p:cNvSpPr>
          <p:nvPr>
            <p:ph type="pic" sz="quarter" idx="21"/>
          </p:nvPr>
        </p:nvSpPr>
        <p:spPr>
          <a:xfrm>
            <a:off x="905835" y="1903856"/>
            <a:ext cx="1893872" cy="1698099"/>
          </a:xfrm>
          <a:prstGeom prst="rect">
            <a:avLst/>
          </a:prstGeom>
        </p:spPr>
        <p:txBody>
          <a:bodyPr lIns="91439" tIns="45719" rIns="91439" bIns="45719">
            <a:noAutofit/>
          </a:bodyPr>
          <a:lstStyle/>
          <a:p>
            <a:endParaRPr/>
          </a:p>
        </p:txBody>
      </p:sp>
      <p:sp>
        <p:nvSpPr>
          <p:cNvPr id="298" name="Body Level One…"/>
          <p:cNvSpPr txBox="1">
            <a:spLocks noGrp="1"/>
          </p:cNvSpPr>
          <p:nvPr>
            <p:ph type="body" sz="quarter" idx="1" hasCustomPrompt="1"/>
          </p:nvPr>
        </p:nvSpPr>
        <p:spPr>
          <a:xfrm>
            <a:off x="911113" y="3983730"/>
            <a:ext cx="2276931" cy="323886"/>
          </a:xfrm>
          <a:prstGeom prst="rect">
            <a:avLst/>
          </a:prstGeom>
        </p:spPr>
        <p:txBody>
          <a:bodyPr/>
          <a:lstStyle>
            <a:lvl1pPr>
              <a:lnSpc>
                <a:spcPts val="1800"/>
              </a:lnSpc>
              <a:defRPr sz="1400">
                <a:solidFill>
                  <a:schemeClr val="accent5"/>
                </a:solidFill>
              </a:defRPr>
            </a:lvl1pPr>
            <a:lvl2pPr marL="325119" indent="-142239">
              <a:lnSpc>
                <a:spcPts val="1800"/>
              </a:lnSpc>
              <a:defRPr sz="1400">
                <a:solidFill>
                  <a:schemeClr val="accent5"/>
                </a:solidFill>
              </a:defRPr>
            </a:lvl2pPr>
            <a:lvl3pPr marL="524867" indent="-159742">
              <a:lnSpc>
                <a:spcPts val="1800"/>
              </a:lnSpc>
              <a:defRPr sz="1400">
                <a:solidFill>
                  <a:schemeClr val="accent5"/>
                </a:solidFill>
              </a:defRPr>
            </a:lvl3pPr>
            <a:lvl4pPr marL="730250" indent="-182562">
              <a:lnSpc>
                <a:spcPts val="1800"/>
              </a:lnSpc>
              <a:defRPr sz="1400">
                <a:solidFill>
                  <a:schemeClr val="accent5"/>
                </a:solidFill>
              </a:defRPr>
            </a:lvl4pPr>
            <a:lvl5pPr marL="944880" indent="-213360">
              <a:lnSpc>
                <a:spcPts val="1800"/>
              </a:lnSpc>
              <a:defRPr sz="1400">
                <a:solidFill>
                  <a:schemeClr val="accent5"/>
                </a:solidFill>
              </a:defRPr>
            </a:lvl5pPr>
          </a:lstStyle>
          <a:p>
            <a:r>
              <a:t>Subhead goes here.</a:t>
            </a:r>
          </a:p>
          <a:p>
            <a:pPr lvl="1"/>
            <a:endParaRPr/>
          </a:p>
          <a:p>
            <a:pPr lvl="2"/>
            <a:endParaRPr/>
          </a:p>
          <a:p>
            <a:pPr lvl="3"/>
            <a:endParaRPr/>
          </a:p>
          <a:p>
            <a:pPr lvl="4"/>
            <a:endParaRPr/>
          </a:p>
        </p:txBody>
      </p:sp>
      <p:sp>
        <p:nvSpPr>
          <p:cNvPr id="299" name="Text Placeholder 21"/>
          <p:cNvSpPr>
            <a:spLocks noGrp="1"/>
          </p:cNvSpPr>
          <p:nvPr>
            <p:ph type="body" sz="quarter" idx="22" hasCustomPrompt="1"/>
          </p:nvPr>
        </p:nvSpPr>
        <p:spPr>
          <a:xfrm>
            <a:off x="911113" y="4377375"/>
            <a:ext cx="2276931" cy="1244948"/>
          </a:xfrm>
          <a:prstGeom prst="rect">
            <a:avLst/>
          </a:prstGeom>
        </p:spPr>
        <p:txBody>
          <a:bodyPr/>
          <a:lstStyle>
            <a:lvl1pPr>
              <a:lnSpc>
                <a:spcPct val="100000"/>
              </a:lnSpc>
              <a:defRPr sz="1200">
                <a:solidFill>
                  <a:srgbClr val="053241"/>
                </a:solidFill>
              </a:defRPr>
            </a:lvl1pPr>
          </a:lstStyle>
          <a:p>
            <a:r>
              <a:t>Lorem ipsum dolor sit amet, consectetur adipiscing elit, sed do eiusmod tempor incididunt ut labore et dolore magna aliqua. </a:t>
            </a:r>
          </a:p>
        </p:txBody>
      </p:sp>
      <p:sp>
        <p:nvSpPr>
          <p:cNvPr id="300" name="Straight Connector 4"/>
          <p:cNvSpPr/>
          <p:nvPr/>
        </p:nvSpPr>
        <p:spPr>
          <a:xfrm flipH="1">
            <a:off x="4003588"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01" name="Picture Placeholder 2"/>
          <p:cNvSpPr>
            <a:spLocks noGrp="1"/>
          </p:cNvSpPr>
          <p:nvPr>
            <p:ph type="pic" sz="quarter" idx="23"/>
          </p:nvPr>
        </p:nvSpPr>
        <p:spPr>
          <a:xfrm>
            <a:off x="4797314" y="1917369"/>
            <a:ext cx="1893871" cy="1698100"/>
          </a:xfrm>
          <a:prstGeom prst="rect">
            <a:avLst/>
          </a:prstGeom>
        </p:spPr>
        <p:txBody>
          <a:bodyPr lIns="91439" tIns="45719" rIns="91439" bIns="45719">
            <a:noAutofit/>
          </a:bodyPr>
          <a:lstStyle/>
          <a:p>
            <a:endParaRPr/>
          </a:p>
        </p:txBody>
      </p:sp>
      <p:sp>
        <p:nvSpPr>
          <p:cNvPr id="302" name="Text Placeholder 21"/>
          <p:cNvSpPr>
            <a:spLocks noGrp="1"/>
          </p:cNvSpPr>
          <p:nvPr>
            <p:ph type="body" sz="quarter" idx="24" hasCustomPrompt="1"/>
          </p:nvPr>
        </p:nvSpPr>
        <p:spPr>
          <a:xfrm>
            <a:off x="4797314" y="3983730"/>
            <a:ext cx="2276931" cy="323886"/>
          </a:xfrm>
          <a:prstGeom prst="rect">
            <a:avLst/>
          </a:prstGeom>
        </p:spPr>
        <p:txBody>
          <a:bodyPr/>
          <a:lstStyle>
            <a:lvl1pPr>
              <a:lnSpc>
                <a:spcPts val="1800"/>
              </a:lnSpc>
              <a:defRPr sz="1400">
                <a:solidFill>
                  <a:schemeClr val="accent5"/>
                </a:solidFill>
              </a:defRPr>
            </a:lvl1pPr>
          </a:lstStyle>
          <a:p>
            <a:r>
              <a:t>Subhead goes here.</a:t>
            </a:r>
          </a:p>
        </p:txBody>
      </p:sp>
      <p:sp>
        <p:nvSpPr>
          <p:cNvPr id="303" name="Text Placeholder 21"/>
          <p:cNvSpPr>
            <a:spLocks noGrp="1"/>
          </p:cNvSpPr>
          <p:nvPr>
            <p:ph type="body" sz="quarter" idx="25" hasCustomPrompt="1"/>
          </p:nvPr>
        </p:nvSpPr>
        <p:spPr>
          <a:xfrm>
            <a:off x="4797314" y="4377375"/>
            <a:ext cx="2276931" cy="1244948"/>
          </a:xfrm>
          <a:prstGeom prst="rect">
            <a:avLst/>
          </a:prstGeom>
        </p:spPr>
        <p:txBody>
          <a:bodyPr/>
          <a:lstStyle>
            <a:lvl1pPr>
              <a:lnSpc>
                <a:spcPct val="100000"/>
              </a:lnSpc>
              <a:defRPr sz="1200">
                <a:solidFill>
                  <a:srgbClr val="053241"/>
                </a:solidFill>
              </a:defRPr>
            </a:lvl1pPr>
          </a:lstStyle>
          <a:p>
            <a:r>
              <a:t>Lorem ipsum dolor sit amet, consectetur adipiscing elit, sed do eiusmod tempor incididunt ut labore et dolore magna aliqua. </a:t>
            </a:r>
          </a:p>
        </p:txBody>
      </p:sp>
      <p:sp>
        <p:nvSpPr>
          <p:cNvPr id="304" name="Straight Connector 27"/>
          <p:cNvSpPr/>
          <p:nvPr/>
        </p:nvSpPr>
        <p:spPr>
          <a:xfrm flipH="1">
            <a:off x="7863016"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05" name="Picture Placeholder 2"/>
          <p:cNvSpPr>
            <a:spLocks noGrp="1"/>
          </p:cNvSpPr>
          <p:nvPr>
            <p:ph type="pic" sz="quarter" idx="26"/>
          </p:nvPr>
        </p:nvSpPr>
        <p:spPr>
          <a:xfrm>
            <a:off x="8645867" y="1917369"/>
            <a:ext cx="1893871" cy="1698100"/>
          </a:xfrm>
          <a:prstGeom prst="rect">
            <a:avLst/>
          </a:prstGeom>
        </p:spPr>
        <p:txBody>
          <a:bodyPr lIns="91439" tIns="45719" rIns="91439" bIns="45719">
            <a:noAutofit/>
          </a:bodyPr>
          <a:lstStyle/>
          <a:p>
            <a:endParaRPr/>
          </a:p>
        </p:txBody>
      </p:sp>
      <p:sp>
        <p:nvSpPr>
          <p:cNvPr id="306" name="Text Placeholder 21"/>
          <p:cNvSpPr>
            <a:spLocks noGrp="1"/>
          </p:cNvSpPr>
          <p:nvPr>
            <p:ph type="body" sz="quarter" idx="27" hasCustomPrompt="1"/>
          </p:nvPr>
        </p:nvSpPr>
        <p:spPr>
          <a:xfrm>
            <a:off x="8648345" y="3983730"/>
            <a:ext cx="2276931" cy="323886"/>
          </a:xfrm>
          <a:prstGeom prst="rect">
            <a:avLst/>
          </a:prstGeom>
        </p:spPr>
        <p:txBody>
          <a:bodyPr/>
          <a:lstStyle>
            <a:lvl1pPr>
              <a:lnSpc>
                <a:spcPts val="1800"/>
              </a:lnSpc>
              <a:defRPr sz="1400">
                <a:solidFill>
                  <a:schemeClr val="accent5"/>
                </a:solidFill>
              </a:defRPr>
            </a:lvl1pPr>
          </a:lstStyle>
          <a:p>
            <a:r>
              <a:t>Subhead goes here.</a:t>
            </a:r>
          </a:p>
        </p:txBody>
      </p:sp>
      <p:sp>
        <p:nvSpPr>
          <p:cNvPr id="307" name="Text Placeholder 21"/>
          <p:cNvSpPr>
            <a:spLocks noGrp="1"/>
          </p:cNvSpPr>
          <p:nvPr>
            <p:ph type="body" sz="quarter" idx="28" hasCustomPrompt="1"/>
          </p:nvPr>
        </p:nvSpPr>
        <p:spPr>
          <a:xfrm>
            <a:off x="8648345" y="4377375"/>
            <a:ext cx="2276931" cy="1244948"/>
          </a:xfrm>
          <a:prstGeom prst="rect">
            <a:avLst/>
          </a:prstGeom>
        </p:spPr>
        <p:txBody>
          <a:bodyPr/>
          <a:lstStyle>
            <a:lvl1pPr>
              <a:lnSpc>
                <a:spcPct val="100000"/>
              </a:lnSpc>
              <a:defRPr sz="1200">
                <a:solidFill>
                  <a:srgbClr val="053241"/>
                </a:solidFill>
              </a:defRPr>
            </a:lvl1pPr>
          </a:lstStyle>
          <a:p>
            <a:r>
              <a:t>Lorem ipsum dolor sit amet, consectetur adipiscing elit, sed do eiusmod tempor incididunt ut labore et dolore magna aliqua. </a:t>
            </a: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89184940"/>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x">
  <p:cSld name="3 Icons + Short Copy_Bark">
    <p:bg>
      <p:bgPr>
        <a:solidFill>
          <a:srgbClr val="053241"/>
        </a:solidFill>
        <a:effectLst/>
      </p:bgPr>
    </p:bg>
    <p:spTree>
      <p:nvGrpSpPr>
        <p:cNvPr id="1" name=""/>
        <p:cNvGrpSpPr/>
        <p:nvPr/>
      </p:nvGrpSpPr>
      <p:grpSpPr>
        <a:xfrm>
          <a:off x="0" y="0"/>
          <a:ext cx="0" cy="0"/>
          <a:chOff x="0" y="0"/>
          <a:chExt cx="0" cy="0"/>
        </a:xfrm>
      </p:grpSpPr>
      <p:pic>
        <p:nvPicPr>
          <p:cNvPr id="315"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316" name="Picture 4" descr="Picture 4"/>
          <p:cNvPicPr>
            <a:picLocks noChangeAspect="1"/>
          </p:cNvPicPr>
          <p:nvPr/>
        </p:nvPicPr>
        <p:blipFill>
          <a:blip r:embed="rId3"/>
          <a:srcRect l="70088" b="73059"/>
          <a:stretch>
            <a:fillRect/>
          </a:stretch>
        </p:blipFill>
        <p:spPr>
          <a:xfrm>
            <a:off x="9034847" y="1"/>
            <a:ext cx="3157153" cy="1599484"/>
          </a:xfrm>
          <a:prstGeom prst="rect">
            <a:avLst/>
          </a:prstGeom>
          <a:ln w="12700">
            <a:miter lim="400000"/>
          </a:ln>
        </p:spPr>
      </p:pic>
      <p:sp>
        <p:nvSpPr>
          <p:cNvPr id="317" name="Title"/>
          <p:cNvSpPr txBox="1">
            <a:spLocks noGrp="1"/>
          </p:cNvSpPr>
          <p:nvPr>
            <p:ph type="title" hasCustomPrompt="1"/>
          </p:nvPr>
        </p:nvSpPr>
        <p:spPr>
          <a:prstGeom prst="rect">
            <a:avLst/>
          </a:prstGeom>
        </p:spPr>
        <p:txBody>
          <a:bodyPr/>
          <a:lstStyle>
            <a:lvl1pPr>
              <a:defRPr>
                <a:solidFill>
                  <a:srgbClr val="FCFBFA"/>
                </a:solidFill>
              </a:defRPr>
            </a:lvl1pPr>
          </a:lstStyle>
          <a:p>
            <a:r>
              <a:t>Title</a:t>
            </a:r>
          </a:p>
        </p:txBody>
      </p:sp>
      <p:sp>
        <p:nvSpPr>
          <p:cNvPr id="318" name="Picture Placeholder 2"/>
          <p:cNvSpPr>
            <a:spLocks noGrp="1"/>
          </p:cNvSpPr>
          <p:nvPr>
            <p:ph type="pic" sz="quarter" idx="21"/>
          </p:nvPr>
        </p:nvSpPr>
        <p:spPr>
          <a:xfrm>
            <a:off x="897833" y="1903920"/>
            <a:ext cx="1893872" cy="1698100"/>
          </a:xfrm>
          <a:prstGeom prst="rect">
            <a:avLst/>
          </a:prstGeom>
        </p:spPr>
        <p:txBody>
          <a:bodyPr lIns="91439" tIns="45719" rIns="91439" bIns="45719">
            <a:noAutofit/>
          </a:bodyPr>
          <a:lstStyle/>
          <a:p>
            <a:endParaRPr/>
          </a:p>
        </p:txBody>
      </p:sp>
      <p:sp>
        <p:nvSpPr>
          <p:cNvPr id="319" name="Body Level One…"/>
          <p:cNvSpPr txBox="1">
            <a:spLocks noGrp="1"/>
          </p:cNvSpPr>
          <p:nvPr>
            <p:ph type="body" sz="quarter" idx="1" hasCustomPrompt="1"/>
          </p:nvPr>
        </p:nvSpPr>
        <p:spPr>
          <a:xfrm>
            <a:off x="911113" y="3983730"/>
            <a:ext cx="2276931" cy="323886"/>
          </a:xfrm>
          <a:prstGeom prst="rect">
            <a:avLst/>
          </a:prstGeom>
        </p:spPr>
        <p:txBody>
          <a:bodyPr/>
          <a:lstStyle>
            <a:lvl1pPr>
              <a:lnSpc>
                <a:spcPts val="1800"/>
              </a:lnSpc>
              <a:defRPr sz="1400">
                <a:solidFill>
                  <a:srgbClr val="FCFBFA"/>
                </a:solidFill>
              </a:defRPr>
            </a:lvl1pPr>
            <a:lvl2pPr marL="325119" indent="-142239">
              <a:lnSpc>
                <a:spcPts val="1800"/>
              </a:lnSpc>
              <a:defRPr sz="1400">
                <a:solidFill>
                  <a:srgbClr val="FCFBFA"/>
                </a:solidFill>
              </a:defRPr>
            </a:lvl2pPr>
            <a:lvl3pPr marL="524867" indent="-159742">
              <a:lnSpc>
                <a:spcPts val="1800"/>
              </a:lnSpc>
              <a:defRPr sz="1400">
                <a:solidFill>
                  <a:srgbClr val="FCFBFA"/>
                </a:solidFill>
              </a:defRPr>
            </a:lvl3pPr>
            <a:lvl4pPr marL="730250" indent="-182562">
              <a:lnSpc>
                <a:spcPts val="1800"/>
              </a:lnSpc>
              <a:defRPr sz="1400">
                <a:solidFill>
                  <a:srgbClr val="FCFBFA"/>
                </a:solidFill>
              </a:defRPr>
            </a:lvl4pPr>
            <a:lvl5pPr marL="944880" indent="-213360">
              <a:lnSpc>
                <a:spcPts val="1800"/>
              </a:lnSpc>
              <a:defRPr sz="1400">
                <a:solidFill>
                  <a:srgbClr val="FCFBFA"/>
                </a:solidFill>
              </a:defRPr>
            </a:lvl5pPr>
          </a:lstStyle>
          <a:p>
            <a:r>
              <a:t>Subhead goes here.</a:t>
            </a:r>
          </a:p>
          <a:p>
            <a:pPr lvl="1"/>
            <a:endParaRPr/>
          </a:p>
          <a:p>
            <a:pPr lvl="2"/>
            <a:endParaRPr/>
          </a:p>
          <a:p>
            <a:pPr lvl="3"/>
            <a:endParaRPr/>
          </a:p>
          <a:p>
            <a:pPr lvl="4"/>
            <a:endParaRPr/>
          </a:p>
        </p:txBody>
      </p:sp>
      <p:sp>
        <p:nvSpPr>
          <p:cNvPr id="320" name="Text Placeholder 21"/>
          <p:cNvSpPr>
            <a:spLocks noGrp="1"/>
          </p:cNvSpPr>
          <p:nvPr>
            <p:ph type="body" sz="quarter" idx="22" hasCustomPrompt="1"/>
          </p:nvPr>
        </p:nvSpPr>
        <p:spPr>
          <a:xfrm>
            <a:off x="911113" y="4377375"/>
            <a:ext cx="2276931" cy="1244948"/>
          </a:xfrm>
          <a:prstGeom prst="rect">
            <a:avLst/>
          </a:prstGeom>
        </p:spPr>
        <p:txBody>
          <a:bodyPr/>
          <a:lstStyle>
            <a:lvl1pPr>
              <a:lnSpc>
                <a:spcPct val="100000"/>
              </a:lnSpc>
              <a:defRPr sz="1200">
                <a:solidFill>
                  <a:srgbClr val="F4EFE1"/>
                </a:solidFill>
              </a:defRPr>
            </a:lvl1pPr>
          </a:lstStyle>
          <a:p>
            <a:r>
              <a:t>Lorem ipsum dolor sit amet, consectetur adipiscing elit, sed do eiusmod tempor incididunt ut labore et dolore magna aliqua. </a:t>
            </a:r>
          </a:p>
        </p:txBody>
      </p:sp>
      <p:sp>
        <p:nvSpPr>
          <p:cNvPr id="321" name="Straight Connector 21"/>
          <p:cNvSpPr/>
          <p:nvPr/>
        </p:nvSpPr>
        <p:spPr>
          <a:xfrm flipH="1">
            <a:off x="4003588"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22" name="Picture Placeholder 2"/>
          <p:cNvSpPr>
            <a:spLocks noGrp="1"/>
          </p:cNvSpPr>
          <p:nvPr>
            <p:ph type="pic" sz="quarter" idx="23"/>
          </p:nvPr>
        </p:nvSpPr>
        <p:spPr>
          <a:xfrm>
            <a:off x="4757260" y="1903856"/>
            <a:ext cx="1893871" cy="1698099"/>
          </a:xfrm>
          <a:prstGeom prst="rect">
            <a:avLst/>
          </a:prstGeom>
        </p:spPr>
        <p:txBody>
          <a:bodyPr lIns="91439" tIns="45719" rIns="91439" bIns="45719">
            <a:noAutofit/>
          </a:bodyPr>
          <a:lstStyle/>
          <a:p>
            <a:endParaRPr/>
          </a:p>
        </p:txBody>
      </p:sp>
      <p:sp>
        <p:nvSpPr>
          <p:cNvPr id="323" name="Text Placeholder 21"/>
          <p:cNvSpPr>
            <a:spLocks noGrp="1"/>
          </p:cNvSpPr>
          <p:nvPr>
            <p:ph type="body" sz="quarter" idx="24" hasCustomPrompt="1"/>
          </p:nvPr>
        </p:nvSpPr>
        <p:spPr>
          <a:xfrm>
            <a:off x="4797314" y="3983730"/>
            <a:ext cx="2276931" cy="323886"/>
          </a:xfrm>
          <a:prstGeom prst="rect">
            <a:avLst/>
          </a:prstGeom>
        </p:spPr>
        <p:txBody>
          <a:bodyPr/>
          <a:lstStyle>
            <a:lvl1pPr>
              <a:lnSpc>
                <a:spcPts val="1800"/>
              </a:lnSpc>
              <a:defRPr sz="1400">
                <a:solidFill>
                  <a:srgbClr val="FCFBFA"/>
                </a:solidFill>
              </a:defRPr>
            </a:lvl1pPr>
          </a:lstStyle>
          <a:p>
            <a:r>
              <a:t>Subhead goes here.</a:t>
            </a:r>
          </a:p>
        </p:txBody>
      </p:sp>
      <p:sp>
        <p:nvSpPr>
          <p:cNvPr id="324" name="Text Placeholder 21"/>
          <p:cNvSpPr>
            <a:spLocks noGrp="1"/>
          </p:cNvSpPr>
          <p:nvPr>
            <p:ph type="body" sz="quarter" idx="25" hasCustomPrompt="1"/>
          </p:nvPr>
        </p:nvSpPr>
        <p:spPr>
          <a:xfrm>
            <a:off x="4797314" y="4377375"/>
            <a:ext cx="2276931" cy="1244948"/>
          </a:xfrm>
          <a:prstGeom prst="rect">
            <a:avLst/>
          </a:prstGeom>
        </p:spPr>
        <p:txBody>
          <a:bodyPr/>
          <a:lstStyle>
            <a:lvl1pPr>
              <a:lnSpc>
                <a:spcPct val="100000"/>
              </a:lnSpc>
              <a:defRPr sz="1200">
                <a:solidFill>
                  <a:srgbClr val="F4EFE1"/>
                </a:solidFill>
              </a:defRPr>
            </a:lvl1pPr>
          </a:lstStyle>
          <a:p>
            <a:r>
              <a:t>Lorem ipsum dolor sit amet, consectetur adipiscing elit, sed do eiusmod tempor incididunt ut labore et dolore magna aliqua. </a:t>
            </a:r>
          </a:p>
        </p:txBody>
      </p:sp>
      <p:sp>
        <p:nvSpPr>
          <p:cNvPr id="325" name="Straight Connector 30"/>
          <p:cNvSpPr/>
          <p:nvPr/>
        </p:nvSpPr>
        <p:spPr>
          <a:xfrm flipH="1">
            <a:off x="7863016"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26" name="Picture Placeholder 2"/>
          <p:cNvSpPr>
            <a:spLocks noGrp="1"/>
          </p:cNvSpPr>
          <p:nvPr>
            <p:ph type="pic" sz="quarter" idx="26"/>
          </p:nvPr>
        </p:nvSpPr>
        <p:spPr>
          <a:xfrm>
            <a:off x="8616787" y="1928799"/>
            <a:ext cx="1893871" cy="1698099"/>
          </a:xfrm>
          <a:prstGeom prst="rect">
            <a:avLst/>
          </a:prstGeom>
        </p:spPr>
        <p:txBody>
          <a:bodyPr lIns="91439" tIns="45719" rIns="91439" bIns="45719">
            <a:noAutofit/>
          </a:bodyPr>
          <a:lstStyle/>
          <a:p>
            <a:endParaRPr/>
          </a:p>
        </p:txBody>
      </p:sp>
      <p:sp>
        <p:nvSpPr>
          <p:cNvPr id="327" name="Text Placeholder 21"/>
          <p:cNvSpPr>
            <a:spLocks noGrp="1"/>
          </p:cNvSpPr>
          <p:nvPr>
            <p:ph type="body" sz="quarter" idx="27" hasCustomPrompt="1"/>
          </p:nvPr>
        </p:nvSpPr>
        <p:spPr>
          <a:xfrm>
            <a:off x="8648345" y="3983730"/>
            <a:ext cx="2276931" cy="323886"/>
          </a:xfrm>
          <a:prstGeom prst="rect">
            <a:avLst/>
          </a:prstGeom>
        </p:spPr>
        <p:txBody>
          <a:bodyPr/>
          <a:lstStyle>
            <a:lvl1pPr>
              <a:lnSpc>
                <a:spcPts val="1800"/>
              </a:lnSpc>
              <a:defRPr sz="1400">
                <a:solidFill>
                  <a:srgbClr val="FCFBFA"/>
                </a:solidFill>
              </a:defRPr>
            </a:lvl1pPr>
          </a:lstStyle>
          <a:p>
            <a:r>
              <a:t>Subhead goes here.</a:t>
            </a:r>
          </a:p>
        </p:txBody>
      </p:sp>
      <p:sp>
        <p:nvSpPr>
          <p:cNvPr id="328" name="Text Placeholder 21"/>
          <p:cNvSpPr>
            <a:spLocks noGrp="1"/>
          </p:cNvSpPr>
          <p:nvPr>
            <p:ph type="body" sz="quarter" idx="28" hasCustomPrompt="1"/>
          </p:nvPr>
        </p:nvSpPr>
        <p:spPr>
          <a:xfrm>
            <a:off x="8648345" y="4377375"/>
            <a:ext cx="2276931" cy="1244948"/>
          </a:xfrm>
          <a:prstGeom prst="rect">
            <a:avLst/>
          </a:prstGeom>
        </p:spPr>
        <p:txBody>
          <a:bodyPr/>
          <a:lstStyle>
            <a:lvl1pPr>
              <a:lnSpc>
                <a:spcPct val="100000"/>
              </a:lnSpc>
              <a:defRPr sz="1200">
                <a:solidFill>
                  <a:srgbClr val="F4EFE1"/>
                </a:solidFill>
              </a:defRPr>
            </a:lvl1pPr>
          </a:lstStyle>
          <a:p>
            <a:r>
              <a:t>Lorem ipsum dolor sit amet, consectetur adipiscing elit, sed do eiusmod tempor incididunt ut labore et dolore magna aliqua. </a:t>
            </a:r>
          </a:p>
        </p:txBody>
      </p:sp>
      <p:sp>
        <p:nvSpPr>
          <p:cNvPr id="329"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1953437522"/>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tx">
  <p:cSld name="1_3 Icons + Short Copy_White_Pillar">
    <p:spTree>
      <p:nvGrpSpPr>
        <p:cNvPr id="1" name=""/>
        <p:cNvGrpSpPr/>
        <p:nvPr/>
      </p:nvGrpSpPr>
      <p:grpSpPr>
        <a:xfrm>
          <a:off x="0" y="0"/>
          <a:ext cx="0" cy="0"/>
          <a:chOff x="0" y="0"/>
          <a:chExt cx="0" cy="0"/>
        </a:xfrm>
      </p:grpSpPr>
      <p:pic>
        <p:nvPicPr>
          <p:cNvPr id="33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337" name="Picture 6" descr="Picture 6"/>
          <p:cNvPicPr>
            <a:picLocks noChangeAspect="1"/>
          </p:cNvPicPr>
          <p:nvPr/>
        </p:nvPicPr>
        <p:blipFill>
          <a:blip r:embed="rId3"/>
          <a:srcRect l="70088" b="73059"/>
          <a:stretch>
            <a:fillRect/>
          </a:stretch>
        </p:blipFill>
        <p:spPr>
          <a:xfrm>
            <a:off x="9034847" y="1"/>
            <a:ext cx="3157153" cy="1599484"/>
          </a:xfrm>
          <a:prstGeom prst="rect">
            <a:avLst/>
          </a:prstGeom>
          <a:ln w="12700">
            <a:miter lim="400000"/>
          </a:ln>
        </p:spPr>
      </p:pic>
      <p:sp>
        <p:nvSpPr>
          <p:cNvPr id="338" name="Title"/>
          <p:cNvSpPr txBox="1">
            <a:spLocks noGrp="1"/>
          </p:cNvSpPr>
          <p:nvPr>
            <p:ph type="title" hasCustomPrompt="1"/>
          </p:nvPr>
        </p:nvSpPr>
        <p:spPr>
          <a:prstGeom prst="rect">
            <a:avLst/>
          </a:prstGeom>
        </p:spPr>
        <p:txBody>
          <a:bodyPr/>
          <a:lstStyle/>
          <a:p>
            <a:r>
              <a:t>Title</a:t>
            </a:r>
          </a:p>
        </p:txBody>
      </p:sp>
      <p:sp>
        <p:nvSpPr>
          <p:cNvPr id="339" name="Picture Placeholder 2"/>
          <p:cNvSpPr>
            <a:spLocks noGrp="1"/>
          </p:cNvSpPr>
          <p:nvPr>
            <p:ph type="pic" sz="quarter" idx="21"/>
          </p:nvPr>
        </p:nvSpPr>
        <p:spPr>
          <a:xfrm>
            <a:off x="761998" y="1895270"/>
            <a:ext cx="1621626" cy="1525145"/>
          </a:xfrm>
          <a:prstGeom prst="rect">
            <a:avLst/>
          </a:prstGeom>
        </p:spPr>
        <p:txBody>
          <a:bodyPr lIns="91439" tIns="45719" rIns="91439" bIns="45719">
            <a:noAutofit/>
          </a:bodyPr>
          <a:lstStyle/>
          <a:p>
            <a:endParaRPr/>
          </a:p>
        </p:txBody>
      </p:sp>
      <p:sp>
        <p:nvSpPr>
          <p:cNvPr id="340" name="Body Level One…"/>
          <p:cNvSpPr txBox="1">
            <a:spLocks noGrp="1"/>
          </p:cNvSpPr>
          <p:nvPr>
            <p:ph type="body" sz="quarter" idx="1" hasCustomPrompt="1"/>
          </p:nvPr>
        </p:nvSpPr>
        <p:spPr>
          <a:xfrm>
            <a:off x="761998" y="3983730"/>
            <a:ext cx="2146987" cy="323886"/>
          </a:xfrm>
          <a:prstGeom prst="rect">
            <a:avLst/>
          </a:prstGeom>
        </p:spPr>
        <p:txBody>
          <a:bodyPr/>
          <a:lstStyle>
            <a:lvl1pPr>
              <a:lnSpc>
                <a:spcPts val="1800"/>
              </a:lnSpc>
              <a:defRPr sz="1400">
                <a:solidFill>
                  <a:schemeClr val="accent5"/>
                </a:solidFill>
              </a:defRPr>
            </a:lvl1pPr>
            <a:lvl2pPr marL="325119" indent="-142239">
              <a:lnSpc>
                <a:spcPts val="1800"/>
              </a:lnSpc>
              <a:defRPr sz="1400">
                <a:solidFill>
                  <a:schemeClr val="accent5"/>
                </a:solidFill>
              </a:defRPr>
            </a:lvl2pPr>
            <a:lvl3pPr marL="524867" indent="-159742">
              <a:lnSpc>
                <a:spcPts val="1800"/>
              </a:lnSpc>
              <a:defRPr sz="1400">
                <a:solidFill>
                  <a:schemeClr val="accent5"/>
                </a:solidFill>
              </a:defRPr>
            </a:lvl3pPr>
            <a:lvl4pPr marL="730250" indent="-182562">
              <a:lnSpc>
                <a:spcPts val="1800"/>
              </a:lnSpc>
              <a:defRPr sz="1400">
                <a:solidFill>
                  <a:schemeClr val="accent5"/>
                </a:solidFill>
              </a:defRPr>
            </a:lvl4pPr>
            <a:lvl5pPr marL="944880" indent="-213360">
              <a:lnSpc>
                <a:spcPts val="1800"/>
              </a:lnSpc>
              <a:defRPr sz="1400">
                <a:solidFill>
                  <a:schemeClr val="accent5"/>
                </a:solidFill>
              </a:defRPr>
            </a:lvl5pPr>
          </a:lstStyle>
          <a:p>
            <a:r>
              <a:t>Subhead goes here.</a:t>
            </a:r>
          </a:p>
          <a:p>
            <a:pPr lvl="1"/>
            <a:endParaRPr/>
          </a:p>
          <a:p>
            <a:pPr lvl="2"/>
            <a:endParaRPr/>
          </a:p>
          <a:p>
            <a:pPr lvl="3"/>
            <a:endParaRPr/>
          </a:p>
          <a:p>
            <a:pPr lvl="4"/>
            <a:endParaRPr/>
          </a:p>
        </p:txBody>
      </p:sp>
      <p:sp>
        <p:nvSpPr>
          <p:cNvPr id="341" name="Text Placeholder 21"/>
          <p:cNvSpPr>
            <a:spLocks noGrp="1"/>
          </p:cNvSpPr>
          <p:nvPr>
            <p:ph type="body" sz="quarter" idx="22" hasCustomPrompt="1"/>
          </p:nvPr>
        </p:nvSpPr>
        <p:spPr>
          <a:xfrm>
            <a:off x="761998" y="4377375"/>
            <a:ext cx="2146987" cy="1244948"/>
          </a:xfrm>
          <a:prstGeom prst="rect">
            <a:avLst/>
          </a:prstGeom>
        </p:spPr>
        <p:txBody>
          <a:bodyPr/>
          <a:lstStyle>
            <a:lvl1pPr>
              <a:lnSpc>
                <a:spcPct val="100000"/>
              </a:lnSpc>
              <a:defRPr sz="1200">
                <a:solidFill>
                  <a:srgbClr val="053241"/>
                </a:solidFill>
              </a:defRPr>
            </a:lvl1pPr>
          </a:lstStyle>
          <a:p>
            <a:r>
              <a:t>Lorem ipsum dolor sit amet, consectetur adipiscing elit, sed do eiusmod tempor incididunt ut labore et dolore magna aliqua. </a:t>
            </a:r>
          </a:p>
        </p:txBody>
      </p:sp>
      <p:sp>
        <p:nvSpPr>
          <p:cNvPr id="342" name="Straight Connector 4"/>
          <p:cNvSpPr/>
          <p:nvPr/>
        </p:nvSpPr>
        <p:spPr>
          <a:xfrm flipH="1">
            <a:off x="3215680"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43" name="Straight Connector 27"/>
          <p:cNvSpPr/>
          <p:nvPr/>
        </p:nvSpPr>
        <p:spPr>
          <a:xfrm flipH="1">
            <a:off x="6059995"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44" name="Straight Connector 5"/>
          <p:cNvSpPr/>
          <p:nvPr/>
        </p:nvSpPr>
        <p:spPr>
          <a:xfrm flipH="1">
            <a:off x="8904312"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45" name="Picture Placeholder 2"/>
          <p:cNvSpPr>
            <a:spLocks noGrp="1"/>
          </p:cNvSpPr>
          <p:nvPr>
            <p:ph type="pic" sz="quarter" idx="23"/>
          </p:nvPr>
        </p:nvSpPr>
        <p:spPr>
          <a:xfrm>
            <a:off x="3558551" y="1903856"/>
            <a:ext cx="1621625" cy="1525145"/>
          </a:xfrm>
          <a:prstGeom prst="rect">
            <a:avLst/>
          </a:prstGeom>
        </p:spPr>
        <p:txBody>
          <a:bodyPr lIns="91439" tIns="45719" rIns="91439" bIns="45719">
            <a:noAutofit/>
          </a:bodyPr>
          <a:lstStyle/>
          <a:p>
            <a:endParaRPr/>
          </a:p>
        </p:txBody>
      </p:sp>
      <p:sp>
        <p:nvSpPr>
          <p:cNvPr id="346" name="Text Placeholder 21"/>
          <p:cNvSpPr>
            <a:spLocks noGrp="1"/>
          </p:cNvSpPr>
          <p:nvPr>
            <p:ph type="body" sz="quarter" idx="24" hasCustomPrompt="1"/>
          </p:nvPr>
        </p:nvSpPr>
        <p:spPr>
          <a:xfrm>
            <a:off x="3555998" y="3983730"/>
            <a:ext cx="2146986" cy="323886"/>
          </a:xfrm>
          <a:prstGeom prst="rect">
            <a:avLst/>
          </a:prstGeom>
        </p:spPr>
        <p:txBody>
          <a:bodyPr/>
          <a:lstStyle>
            <a:lvl1pPr>
              <a:lnSpc>
                <a:spcPts val="1800"/>
              </a:lnSpc>
              <a:defRPr sz="1400">
                <a:solidFill>
                  <a:schemeClr val="accent5"/>
                </a:solidFill>
              </a:defRPr>
            </a:lvl1pPr>
          </a:lstStyle>
          <a:p>
            <a:r>
              <a:t>Subhead goes here.</a:t>
            </a:r>
          </a:p>
        </p:txBody>
      </p:sp>
      <p:sp>
        <p:nvSpPr>
          <p:cNvPr id="347" name="Text Placeholder 21"/>
          <p:cNvSpPr>
            <a:spLocks noGrp="1"/>
          </p:cNvSpPr>
          <p:nvPr>
            <p:ph type="body" sz="quarter" idx="25" hasCustomPrompt="1"/>
          </p:nvPr>
        </p:nvSpPr>
        <p:spPr>
          <a:xfrm>
            <a:off x="3555998" y="4377375"/>
            <a:ext cx="2146986" cy="1244948"/>
          </a:xfrm>
          <a:prstGeom prst="rect">
            <a:avLst/>
          </a:prstGeom>
        </p:spPr>
        <p:txBody>
          <a:bodyPr/>
          <a:lstStyle>
            <a:lvl1pPr>
              <a:lnSpc>
                <a:spcPct val="100000"/>
              </a:lnSpc>
              <a:defRPr sz="1200">
                <a:solidFill>
                  <a:srgbClr val="053241"/>
                </a:solidFill>
              </a:defRPr>
            </a:lvl1pPr>
          </a:lstStyle>
          <a:p>
            <a:r>
              <a:t>Lorem ipsum dolor sit amet, consectetur adipiscing elit, sed do eiusmod tempor incididunt ut labore et dolore magna aliqua. </a:t>
            </a:r>
          </a:p>
        </p:txBody>
      </p:sp>
      <p:sp>
        <p:nvSpPr>
          <p:cNvPr id="348" name="Picture Placeholder 2"/>
          <p:cNvSpPr>
            <a:spLocks noGrp="1"/>
          </p:cNvSpPr>
          <p:nvPr>
            <p:ph type="pic" sz="quarter" idx="26"/>
          </p:nvPr>
        </p:nvSpPr>
        <p:spPr>
          <a:xfrm>
            <a:off x="6397300" y="1909174"/>
            <a:ext cx="1621626" cy="1525145"/>
          </a:xfrm>
          <a:prstGeom prst="rect">
            <a:avLst/>
          </a:prstGeom>
        </p:spPr>
        <p:txBody>
          <a:bodyPr lIns="91439" tIns="45719" rIns="91439" bIns="45719">
            <a:noAutofit/>
          </a:bodyPr>
          <a:lstStyle/>
          <a:p>
            <a:endParaRPr/>
          </a:p>
        </p:txBody>
      </p:sp>
      <p:sp>
        <p:nvSpPr>
          <p:cNvPr id="349" name="Text Placeholder 21"/>
          <p:cNvSpPr>
            <a:spLocks noGrp="1"/>
          </p:cNvSpPr>
          <p:nvPr>
            <p:ph type="body" sz="quarter" idx="27" hasCustomPrompt="1"/>
          </p:nvPr>
        </p:nvSpPr>
        <p:spPr>
          <a:xfrm>
            <a:off x="6400798" y="3983730"/>
            <a:ext cx="2146986" cy="323886"/>
          </a:xfrm>
          <a:prstGeom prst="rect">
            <a:avLst/>
          </a:prstGeom>
        </p:spPr>
        <p:txBody>
          <a:bodyPr/>
          <a:lstStyle>
            <a:lvl1pPr>
              <a:lnSpc>
                <a:spcPts val="1800"/>
              </a:lnSpc>
              <a:defRPr sz="1400">
                <a:solidFill>
                  <a:schemeClr val="accent5"/>
                </a:solidFill>
              </a:defRPr>
            </a:lvl1pPr>
          </a:lstStyle>
          <a:p>
            <a:r>
              <a:t>Subhead goes here.</a:t>
            </a:r>
          </a:p>
        </p:txBody>
      </p:sp>
      <p:sp>
        <p:nvSpPr>
          <p:cNvPr id="350" name="Text Placeholder 21"/>
          <p:cNvSpPr>
            <a:spLocks noGrp="1"/>
          </p:cNvSpPr>
          <p:nvPr>
            <p:ph type="body" sz="quarter" idx="28" hasCustomPrompt="1"/>
          </p:nvPr>
        </p:nvSpPr>
        <p:spPr>
          <a:xfrm>
            <a:off x="6400798" y="4377375"/>
            <a:ext cx="2146986" cy="1244948"/>
          </a:xfrm>
          <a:prstGeom prst="rect">
            <a:avLst/>
          </a:prstGeom>
        </p:spPr>
        <p:txBody>
          <a:bodyPr/>
          <a:lstStyle>
            <a:lvl1pPr>
              <a:lnSpc>
                <a:spcPct val="100000"/>
              </a:lnSpc>
              <a:defRPr sz="1200">
                <a:solidFill>
                  <a:srgbClr val="053241"/>
                </a:solidFill>
              </a:defRPr>
            </a:lvl1pPr>
          </a:lstStyle>
          <a:p>
            <a:r>
              <a:t>Lorem ipsum dolor sit amet, consectetur adipiscing elit, sed do eiusmod tempor incididunt ut labore et dolore magna aliqua. </a:t>
            </a:r>
          </a:p>
        </p:txBody>
      </p:sp>
      <p:sp>
        <p:nvSpPr>
          <p:cNvPr id="351" name="Picture Placeholder 2"/>
          <p:cNvSpPr>
            <a:spLocks noGrp="1"/>
          </p:cNvSpPr>
          <p:nvPr>
            <p:ph type="pic" sz="quarter" idx="29"/>
          </p:nvPr>
        </p:nvSpPr>
        <p:spPr>
          <a:xfrm>
            <a:off x="9235439" y="1895270"/>
            <a:ext cx="1621626" cy="1525145"/>
          </a:xfrm>
          <a:prstGeom prst="rect">
            <a:avLst/>
          </a:prstGeom>
        </p:spPr>
        <p:txBody>
          <a:bodyPr lIns="91439" tIns="45719" rIns="91439" bIns="45719">
            <a:noAutofit/>
          </a:bodyPr>
          <a:lstStyle/>
          <a:p>
            <a:endParaRPr/>
          </a:p>
        </p:txBody>
      </p:sp>
      <p:sp>
        <p:nvSpPr>
          <p:cNvPr id="352" name="Text Placeholder 21"/>
          <p:cNvSpPr>
            <a:spLocks noGrp="1"/>
          </p:cNvSpPr>
          <p:nvPr>
            <p:ph type="body" sz="quarter" idx="30" hasCustomPrompt="1"/>
          </p:nvPr>
        </p:nvSpPr>
        <p:spPr>
          <a:xfrm>
            <a:off x="9235439" y="3983730"/>
            <a:ext cx="2146986" cy="323886"/>
          </a:xfrm>
          <a:prstGeom prst="rect">
            <a:avLst/>
          </a:prstGeom>
        </p:spPr>
        <p:txBody>
          <a:bodyPr/>
          <a:lstStyle>
            <a:lvl1pPr>
              <a:lnSpc>
                <a:spcPts val="1800"/>
              </a:lnSpc>
              <a:defRPr sz="1400">
                <a:solidFill>
                  <a:schemeClr val="accent5"/>
                </a:solidFill>
              </a:defRPr>
            </a:lvl1pPr>
          </a:lstStyle>
          <a:p>
            <a:r>
              <a:t>Subhead goes here.</a:t>
            </a:r>
          </a:p>
        </p:txBody>
      </p:sp>
      <p:sp>
        <p:nvSpPr>
          <p:cNvPr id="353" name="Text Placeholder 21"/>
          <p:cNvSpPr>
            <a:spLocks noGrp="1"/>
          </p:cNvSpPr>
          <p:nvPr>
            <p:ph type="body" sz="quarter" idx="31" hasCustomPrompt="1"/>
          </p:nvPr>
        </p:nvSpPr>
        <p:spPr>
          <a:xfrm>
            <a:off x="9235439" y="4377375"/>
            <a:ext cx="2146986" cy="1244948"/>
          </a:xfrm>
          <a:prstGeom prst="rect">
            <a:avLst/>
          </a:prstGeom>
        </p:spPr>
        <p:txBody>
          <a:bodyPr/>
          <a:lstStyle>
            <a:lvl1pPr>
              <a:lnSpc>
                <a:spcPct val="100000"/>
              </a:lnSpc>
              <a:defRPr sz="1200">
                <a:solidFill>
                  <a:srgbClr val="053241"/>
                </a:solidFill>
              </a:defRPr>
            </a:lvl1pPr>
          </a:lstStyle>
          <a:p>
            <a:r>
              <a:t>Lorem ipsum dolor sit amet, consectetur adipiscing elit, sed do eiusmod tempor incididunt ut labore et dolore magna aliqua. </a:t>
            </a:r>
          </a:p>
        </p:txBody>
      </p:sp>
      <p:sp>
        <p:nvSpPr>
          <p:cNvPr id="3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9497997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ark - Title 1 Column">
    <p:bg>
      <p:bgRef idx="1001">
        <a:schemeClr val="bg2"/>
      </p:bgRef>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B4B5BB6C-77A2-4299-98DB-F23A8BBC354D}"/>
              </a:ext>
            </a:extLst>
          </p:cNvPr>
          <p:cNvSpPr>
            <a:spLocks noGrp="1" noRot="1" noMove="1" noResize="1" noEditPoints="1" noAdjustHandles="1" noChangeArrowheads="1" noChangeShapeType="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7" name="Content Placeholder 6">
            <a:extLst>
              <a:ext uri="{FF2B5EF4-FFF2-40B4-BE49-F238E27FC236}">
                <a16:creationId xmlns:a16="http://schemas.microsoft.com/office/drawing/2014/main" id="{07A30E9B-4EB7-4882-9E42-67210E9CC0B4}"/>
              </a:ext>
            </a:extLst>
          </p:cNvPr>
          <p:cNvSpPr>
            <a:spLocks noGrp="1" noRot="1" noMove="1" noResize="1" noEditPoints="1" noAdjustHandles="1" noChangeArrowheads="1" noChangeShapeType="1"/>
          </p:cNvSpPr>
          <p:nvPr>
            <p:ph sz="quarter" idx="13"/>
          </p:nvPr>
        </p:nvSpPr>
        <p:spPr>
          <a:xfrm>
            <a:off x="771525" y="1600200"/>
            <a:ext cx="10677525"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a:cs typeface="Oracle Sans" panose="020B0503020204020204" pitchFamily="34" charset="0"/>
              </a:defRPr>
            </a:lvl3pPr>
            <a:lvl4pPr>
              <a:defRPr>
                <a:latin typeface="Oracle Sans Tab Light" panose="020B0403020204020204"/>
                <a:cs typeface="Oracle Sans" panose="020B0503020204020204" pitchFamily="34" charset="0"/>
              </a:defRPr>
            </a:lvl4pPr>
            <a:lvl5pPr>
              <a:defRPr>
                <a:latin typeface="Oracle Sans Tab Light" panose="020B0403020204020204"/>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a:extLst>
              <a:ext uri="{FF2B5EF4-FFF2-40B4-BE49-F238E27FC236}">
                <a16:creationId xmlns:a16="http://schemas.microsoft.com/office/drawing/2014/main" id="{5D441708-8B15-4FCB-89B4-E673D271FDD5}"/>
              </a:ext>
            </a:extLst>
          </p:cNvPr>
          <p:cNvSpPr>
            <a:spLocks noGrp="1" noRot="1" noMove="1" noResize="1" noEditPoints="1" noAdjustHandles="1" noChangeArrowheads="1" noChangeShapeType="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fld id="{483FC227-4487-4163-AD6C-387F5C2E028A}" type="slidenum">
              <a:rPr lang="en-US" smtClean="0"/>
              <a:t>‹#›</a:t>
            </a:fld>
            <a:endParaRPr lang="en-US"/>
          </a:p>
        </p:txBody>
      </p:sp>
      <p:sp>
        <p:nvSpPr>
          <p:cNvPr id="18" name="Footer">
            <a:extLst>
              <a:ext uri="{FF2B5EF4-FFF2-40B4-BE49-F238E27FC236}">
                <a16:creationId xmlns:a16="http://schemas.microsoft.com/office/drawing/2014/main" id="{C80D3E3D-D429-473E-903C-04622CCE81D0}"/>
              </a:ext>
            </a:extLst>
          </p:cNvPr>
          <p:cNvSpPr>
            <a:spLocks noGrp="1" noRot="1" noMove="1" noResize="1" noEditPoints="1" noAdjustHandles="1" noChangeArrowheads="1" noChangeShapeType="1"/>
          </p:cNvSpPr>
          <p:nvPr>
            <p:ph type="ftr" sz="quarter" idx="3"/>
          </p:nvPr>
        </p:nvSpPr>
        <p:spPr>
          <a:xfrm>
            <a:off x="1127759" y="6423978"/>
            <a:ext cx="5745379" cy="365125"/>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endParaRPr lang="en-US"/>
          </a:p>
        </p:txBody>
      </p:sp>
      <p:sp>
        <p:nvSpPr>
          <p:cNvPr id="19" name="Date">
            <a:extLst>
              <a:ext uri="{FF2B5EF4-FFF2-40B4-BE49-F238E27FC236}">
                <a16:creationId xmlns:a16="http://schemas.microsoft.com/office/drawing/2014/main" id="{2702B7E4-DD93-4403-964F-982773FE3422}"/>
              </a:ext>
            </a:extLst>
          </p:cNvPr>
          <p:cNvSpPr>
            <a:spLocks noGrp="1" noRot="1" noMove="1" noResize="1" noEditPoints="1" noAdjustHandles="1" noChangeArrowheads="1" noChangeShapeType="1"/>
          </p:cNvSpPr>
          <p:nvPr>
            <p:ph type="dt" sz="half" idx="2"/>
          </p:nvPr>
        </p:nvSpPr>
        <p:spPr>
          <a:xfrm>
            <a:off x="6873138" y="6425604"/>
            <a:ext cx="2743200" cy="363500"/>
          </a:xfrm>
          <a:prstGeom prst="rect">
            <a:avLst/>
          </a:prstGeom>
        </p:spPr>
        <p:txBody>
          <a:bodyPr vert="horz" lIns="0" tIns="0" rIns="0" bIns="0" rtlCol="0" anchor="ctr"/>
          <a:lstStyle>
            <a:lvl1pPr>
              <a:defRPr lang="en-US" sz="900" b="0" i="0" smtClean="0">
                <a:solidFill>
                  <a:srgbClr val="8B8580"/>
                </a:solidFill>
                <a:latin typeface="Oracle Sans" panose="020B0503020204020204" pitchFamily="34" charset="0"/>
              </a:defRPr>
            </a:lvl1pPr>
          </a:lstStyle>
          <a:p>
            <a:fld id="{0346506D-C2C6-4F28-9F59-5EB89120C593}" type="datetimeFigureOut">
              <a:rPr lang="en-US" smtClean="0"/>
              <a:t>6/5/2025</a:t>
            </a:fld>
            <a:endParaRPr lang="en-US"/>
          </a:p>
        </p:txBody>
      </p:sp>
      <p:pic>
        <p:nvPicPr>
          <p:cNvPr id="5" name="Picture 4" descr="A black background with yellow dots&#10;&#10;Description automatically generated">
            <a:extLst>
              <a:ext uri="{FF2B5EF4-FFF2-40B4-BE49-F238E27FC236}">
                <a16:creationId xmlns:a16="http://schemas.microsoft.com/office/drawing/2014/main" id="{8D25B7A2-CE96-C32D-4135-B1B3BE0C6F91}"/>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74036" b="60256"/>
          <a:stretch/>
        </p:blipFill>
        <p:spPr>
          <a:xfrm>
            <a:off x="9802761" y="0"/>
            <a:ext cx="2389239" cy="2057400"/>
          </a:xfrm>
          <a:prstGeom prst="rect">
            <a:avLst/>
          </a:prstGeom>
        </p:spPr>
      </p:pic>
    </p:spTree>
    <p:extLst>
      <p:ext uri="{BB962C8B-B14F-4D97-AF65-F5344CB8AC3E}">
        <p14:creationId xmlns:p14="http://schemas.microsoft.com/office/powerpoint/2010/main" val="1842492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1_3 Icons + Short Copy_Bark">
    <p:bg>
      <p:bgPr>
        <a:solidFill>
          <a:srgbClr val="053241"/>
        </a:solidFill>
        <a:effectLst/>
      </p:bgPr>
    </p:bg>
    <p:spTree>
      <p:nvGrpSpPr>
        <p:cNvPr id="1" name=""/>
        <p:cNvGrpSpPr/>
        <p:nvPr/>
      </p:nvGrpSpPr>
      <p:grpSpPr>
        <a:xfrm>
          <a:off x="0" y="0"/>
          <a:ext cx="0" cy="0"/>
          <a:chOff x="0" y="0"/>
          <a:chExt cx="0" cy="0"/>
        </a:xfrm>
      </p:grpSpPr>
      <p:pic>
        <p:nvPicPr>
          <p:cNvPr id="361"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362" name="Picture 18" descr="Picture 18"/>
          <p:cNvPicPr>
            <a:picLocks noChangeAspect="1"/>
          </p:cNvPicPr>
          <p:nvPr/>
        </p:nvPicPr>
        <p:blipFill>
          <a:blip r:embed="rId3"/>
          <a:srcRect l="70088" b="73059"/>
          <a:stretch>
            <a:fillRect/>
          </a:stretch>
        </p:blipFill>
        <p:spPr>
          <a:xfrm>
            <a:off x="9034847" y="1"/>
            <a:ext cx="3157153" cy="1599484"/>
          </a:xfrm>
          <a:prstGeom prst="rect">
            <a:avLst/>
          </a:prstGeom>
          <a:ln w="12700">
            <a:miter lim="400000"/>
          </a:ln>
        </p:spPr>
      </p:pic>
      <p:sp>
        <p:nvSpPr>
          <p:cNvPr id="363" name="Title"/>
          <p:cNvSpPr txBox="1">
            <a:spLocks noGrp="1"/>
          </p:cNvSpPr>
          <p:nvPr>
            <p:ph type="title" hasCustomPrompt="1"/>
          </p:nvPr>
        </p:nvSpPr>
        <p:spPr>
          <a:prstGeom prst="rect">
            <a:avLst/>
          </a:prstGeom>
        </p:spPr>
        <p:txBody>
          <a:bodyPr/>
          <a:lstStyle>
            <a:lvl1pPr>
              <a:defRPr>
                <a:solidFill>
                  <a:srgbClr val="FCFBFA"/>
                </a:solidFill>
              </a:defRPr>
            </a:lvl1pPr>
          </a:lstStyle>
          <a:p>
            <a:r>
              <a:t>Title</a:t>
            </a:r>
          </a:p>
        </p:txBody>
      </p:sp>
      <p:sp>
        <p:nvSpPr>
          <p:cNvPr id="364" name="Picture Placeholder 2"/>
          <p:cNvSpPr>
            <a:spLocks noGrp="1"/>
          </p:cNvSpPr>
          <p:nvPr>
            <p:ph type="pic" sz="quarter" idx="21"/>
          </p:nvPr>
        </p:nvSpPr>
        <p:spPr>
          <a:xfrm>
            <a:off x="761998" y="1902518"/>
            <a:ext cx="1621626" cy="1525145"/>
          </a:xfrm>
          <a:prstGeom prst="rect">
            <a:avLst/>
          </a:prstGeom>
        </p:spPr>
        <p:txBody>
          <a:bodyPr lIns="91439" tIns="45719" rIns="91439" bIns="45719">
            <a:noAutofit/>
          </a:bodyPr>
          <a:lstStyle/>
          <a:p>
            <a:endParaRPr/>
          </a:p>
        </p:txBody>
      </p:sp>
      <p:sp>
        <p:nvSpPr>
          <p:cNvPr id="365" name="Body Level One…"/>
          <p:cNvSpPr txBox="1">
            <a:spLocks noGrp="1"/>
          </p:cNvSpPr>
          <p:nvPr>
            <p:ph type="body" sz="quarter" idx="1" hasCustomPrompt="1"/>
          </p:nvPr>
        </p:nvSpPr>
        <p:spPr>
          <a:xfrm>
            <a:off x="761998" y="3983730"/>
            <a:ext cx="2146987" cy="323886"/>
          </a:xfrm>
          <a:prstGeom prst="rect">
            <a:avLst/>
          </a:prstGeom>
        </p:spPr>
        <p:txBody>
          <a:bodyPr/>
          <a:lstStyle>
            <a:lvl1pPr>
              <a:lnSpc>
                <a:spcPts val="1800"/>
              </a:lnSpc>
              <a:defRPr sz="1400">
                <a:solidFill>
                  <a:srgbClr val="FCFBFA"/>
                </a:solidFill>
              </a:defRPr>
            </a:lvl1pPr>
            <a:lvl2pPr marL="325119" indent="-142239">
              <a:lnSpc>
                <a:spcPts val="1800"/>
              </a:lnSpc>
              <a:defRPr sz="1400">
                <a:solidFill>
                  <a:srgbClr val="FCFBFA"/>
                </a:solidFill>
              </a:defRPr>
            </a:lvl2pPr>
            <a:lvl3pPr marL="524867" indent="-159742">
              <a:lnSpc>
                <a:spcPts val="1800"/>
              </a:lnSpc>
              <a:defRPr sz="1400">
                <a:solidFill>
                  <a:srgbClr val="FCFBFA"/>
                </a:solidFill>
              </a:defRPr>
            </a:lvl3pPr>
            <a:lvl4pPr marL="730250" indent="-182562">
              <a:lnSpc>
                <a:spcPts val="1800"/>
              </a:lnSpc>
              <a:defRPr sz="1400">
                <a:solidFill>
                  <a:srgbClr val="FCFBFA"/>
                </a:solidFill>
              </a:defRPr>
            </a:lvl4pPr>
            <a:lvl5pPr marL="944880" indent="-213360">
              <a:lnSpc>
                <a:spcPts val="1800"/>
              </a:lnSpc>
              <a:defRPr sz="1400">
                <a:solidFill>
                  <a:srgbClr val="FCFBFA"/>
                </a:solidFill>
              </a:defRPr>
            </a:lvl5pPr>
          </a:lstStyle>
          <a:p>
            <a:r>
              <a:t>Subhead goes here.</a:t>
            </a:r>
          </a:p>
          <a:p>
            <a:pPr lvl="1"/>
            <a:endParaRPr/>
          </a:p>
          <a:p>
            <a:pPr lvl="2"/>
            <a:endParaRPr/>
          </a:p>
          <a:p>
            <a:pPr lvl="3"/>
            <a:endParaRPr/>
          </a:p>
          <a:p>
            <a:pPr lvl="4"/>
            <a:endParaRPr/>
          </a:p>
        </p:txBody>
      </p:sp>
      <p:sp>
        <p:nvSpPr>
          <p:cNvPr id="366" name="Text Placeholder 21"/>
          <p:cNvSpPr>
            <a:spLocks noGrp="1"/>
          </p:cNvSpPr>
          <p:nvPr>
            <p:ph type="body" sz="quarter" idx="22" hasCustomPrompt="1"/>
          </p:nvPr>
        </p:nvSpPr>
        <p:spPr>
          <a:xfrm>
            <a:off x="761998" y="4377375"/>
            <a:ext cx="2146987" cy="1244948"/>
          </a:xfrm>
          <a:prstGeom prst="rect">
            <a:avLst/>
          </a:prstGeom>
        </p:spPr>
        <p:txBody>
          <a:bodyPr/>
          <a:lstStyle>
            <a:lvl1pPr>
              <a:lnSpc>
                <a:spcPct val="100000"/>
              </a:lnSpc>
              <a:defRPr sz="1200">
                <a:solidFill>
                  <a:srgbClr val="F4EFE1"/>
                </a:solidFill>
              </a:defRPr>
            </a:lvl1pPr>
          </a:lstStyle>
          <a:p>
            <a:r>
              <a:t>Lorem ipsum dolor sit amet, consectetur adipiscing elit, sed do eiusmod tempor incididunt ut labore et dolore magna aliqua. </a:t>
            </a:r>
          </a:p>
        </p:txBody>
      </p:sp>
      <p:sp>
        <p:nvSpPr>
          <p:cNvPr id="367" name="Straight Connector 8"/>
          <p:cNvSpPr/>
          <p:nvPr/>
        </p:nvSpPr>
        <p:spPr>
          <a:xfrm flipH="1">
            <a:off x="3215680"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68" name="Straight Connector 9"/>
          <p:cNvSpPr/>
          <p:nvPr/>
        </p:nvSpPr>
        <p:spPr>
          <a:xfrm flipH="1">
            <a:off x="6059995"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69" name="Straight Connector 10"/>
          <p:cNvSpPr/>
          <p:nvPr/>
        </p:nvSpPr>
        <p:spPr>
          <a:xfrm flipH="1">
            <a:off x="8904312" y="1588179"/>
            <a:ext cx="1" cy="4378422"/>
          </a:xfrm>
          <a:prstGeom prst="line">
            <a:avLst/>
          </a:prstGeom>
          <a:ln w="3175">
            <a:solidFill>
              <a:srgbClr val="AEA8A2">
                <a:alpha val="50000"/>
              </a:srgbClr>
            </a:solidFill>
          </a:ln>
        </p:spPr>
        <p:txBody>
          <a:bodyPr lIns="45719" rIns="45719"/>
          <a:lstStyle/>
          <a:p>
            <a:pPr>
              <a:defRPr>
                <a:solidFill>
                  <a:srgbClr val="FCFBFA"/>
                </a:solidFill>
              </a:defRPr>
            </a:pPr>
            <a:endParaRPr/>
          </a:p>
        </p:txBody>
      </p:sp>
      <p:sp>
        <p:nvSpPr>
          <p:cNvPr id="370" name="Picture Placeholder 2"/>
          <p:cNvSpPr>
            <a:spLocks noGrp="1"/>
          </p:cNvSpPr>
          <p:nvPr>
            <p:ph type="pic" sz="quarter" idx="23"/>
          </p:nvPr>
        </p:nvSpPr>
        <p:spPr>
          <a:xfrm>
            <a:off x="3606313" y="1898499"/>
            <a:ext cx="1621626" cy="1525145"/>
          </a:xfrm>
          <a:prstGeom prst="rect">
            <a:avLst/>
          </a:prstGeom>
        </p:spPr>
        <p:txBody>
          <a:bodyPr lIns="91439" tIns="45719" rIns="91439" bIns="45719">
            <a:noAutofit/>
          </a:bodyPr>
          <a:lstStyle/>
          <a:p>
            <a:endParaRPr/>
          </a:p>
        </p:txBody>
      </p:sp>
      <p:sp>
        <p:nvSpPr>
          <p:cNvPr id="371" name="Text Placeholder 21"/>
          <p:cNvSpPr>
            <a:spLocks noGrp="1"/>
          </p:cNvSpPr>
          <p:nvPr>
            <p:ph type="body" sz="quarter" idx="24" hasCustomPrompt="1"/>
          </p:nvPr>
        </p:nvSpPr>
        <p:spPr>
          <a:xfrm>
            <a:off x="3555998" y="3983730"/>
            <a:ext cx="2146986" cy="323886"/>
          </a:xfrm>
          <a:prstGeom prst="rect">
            <a:avLst/>
          </a:prstGeom>
        </p:spPr>
        <p:txBody>
          <a:bodyPr/>
          <a:lstStyle>
            <a:lvl1pPr>
              <a:lnSpc>
                <a:spcPts val="1800"/>
              </a:lnSpc>
              <a:defRPr sz="1400">
                <a:solidFill>
                  <a:srgbClr val="FCFBFA"/>
                </a:solidFill>
              </a:defRPr>
            </a:lvl1pPr>
          </a:lstStyle>
          <a:p>
            <a:r>
              <a:t>Subhead goes here.</a:t>
            </a:r>
          </a:p>
        </p:txBody>
      </p:sp>
      <p:sp>
        <p:nvSpPr>
          <p:cNvPr id="372" name="Text Placeholder 21"/>
          <p:cNvSpPr>
            <a:spLocks noGrp="1"/>
          </p:cNvSpPr>
          <p:nvPr>
            <p:ph type="body" sz="quarter" idx="25" hasCustomPrompt="1"/>
          </p:nvPr>
        </p:nvSpPr>
        <p:spPr>
          <a:xfrm>
            <a:off x="3555998" y="4377375"/>
            <a:ext cx="2146986" cy="1244948"/>
          </a:xfrm>
          <a:prstGeom prst="rect">
            <a:avLst/>
          </a:prstGeom>
        </p:spPr>
        <p:txBody>
          <a:bodyPr/>
          <a:lstStyle>
            <a:lvl1pPr>
              <a:lnSpc>
                <a:spcPct val="100000"/>
              </a:lnSpc>
              <a:defRPr sz="1200">
                <a:solidFill>
                  <a:srgbClr val="F4EFE1"/>
                </a:solidFill>
              </a:defRPr>
            </a:lvl1pPr>
          </a:lstStyle>
          <a:p>
            <a:r>
              <a:t>Lorem ipsum dolor sit amet, consectetur adipiscing elit, sed do eiusmod tempor incididunt ut labore et dolore magna aliqua. </a:t>
            </a:r>
          </a:p>
        </p:txBody>
      </p:sp>
      <p:sp>
        <p:nvSpPr>
          <p:cNvPr id="373" name="Picture Placeholder 2"/>
          <p:cNvSpPr>
            <a:spLocks noGrp="1"/>
          </p:cNvSpPr>
          <p:nvPr>
            <p:ph type="pic" sz="quarter" idx="26"/>
          </p:nvPr>
        </p:nvSpPr>
        <p:spPr>
          <a:xfrm>
            <a:off x="6400798" y="1898499"/>
            <a:ext cx="1621626" cy="1525145"/>
          </a:xfrm>
          <a:prstGeom prst="rect">
            <a:avLst/>
          </a:prstGeom>
        </p:spPr>
        <p:txBody>
          <a:bodyPr lIns="91439" tIns="45719" rIns="91439" bIns="45719">
            <a:noAutofit/>
          </a:bodyPr>
          <a:lstStyle/>
          <a:p>
            <a:endParaRPr/>
          </a:p>
        </p:txBody>
      </p:sp>
      <p:sp>
        <p:nvSpPr>
          <p:cNvPr id="374" name="Text Placeholder 21"/>
          <p:cNvSpPr>
            <a:spLocks noGrp="1"/>
          </p:cNvSpPr>
          <p:nvPr>
            <p:ph type="body" sz="quarter" idx="27" hasCustomPrompt="1"/>
          </p:nvPr>
        </p:nvSpPr>
        <p:spPr>
          <a:xfrm>
            <a:off x="6400798" y="3983730"/>
            <a:ext cx="2146986" cy="323886"/>
          </a:xfrm>
          <a:prstGeom prst="rect">
            <a:avLst/>
          </a:prstGeom>
        </p:spPr>
        <p:txBody>
          <a:bodyPr/>
          <a:lstStyle>
            <a:lvl1pPr>
              <a:lnSpc>
                <a:spcPts val="1800"/>
              </a:lnSpc>
              <a:defRPr sz="1400">
                <a:solidFill>
                  <a:srgbClr val="FCFBFA"/>
                </a:solidFill>
              </a:defRPr>
            </a:lvl1pPr>
          </a:lstStyle>
          <a:p>
            <a:r>
              <a:t>Subhead goes here.</a:t>
            </a:r>
          </a:p>
        </p:txBody>
      </p:sp>
      <p:sp>
        <p:nvSpPr>
          <p:cNvPr id="375" name="Text Placeholder 21"/>
          <p:cNvSpPr>
            <a:spLocks noGrp="1"/>
          </p:cNvSpPr>
          <p:nvPr>
            <p:ph type="body" sz="quarter" idx="28" hasCustomPrompt="1"/>
          </p:nvPr>
        </p:nvSpPr>
        <p:spPr>
          <a:xfrm>
            <a:off x="6400798" y="4377375"/>
            <a:ext cx="2146986" cy="1244948"/>
          </a:xfrm>
          <a:prstGeom prst="rect">
            <a:avLst/>
          </a:prstGeom>
        </p:spPr>
        <p:txBody>
          <a:bodyPr/>
          <a:lstStyle>
            <a:lvl1pPr>
              <a:lnSpc>
                <a:spcPct val="100000"/>
              </a:lnSpc>
              <a:defRPr sz="1200">
                <a:solidFill>
                  <a:srgbClr val="F4EFE1"/>
                </a:solidFill>
              </a:defRPr>
            </a:lvl1pPr>
          </a:lstStyle>
          <a:p>
            <a:r>
              <a:t>Lorem ipsum dolor sit amet, consectetur adipiscing elit, sed do eiusmod tempor incididunt ut labore et dolore magna aliqua. </a:t>
            </a:r>
          </a:p>
        </p:txBody>
      </p:sp>
      <p:sp>
        <p:nvSpPr>
          <p:cNvPr id="376" name="Picture Placeholder 2"/>
          <p:cNvSpPr>
            <a:spLocks noGrp="1"/>
          </p:cNvSpPr>
          <p:nvPr>
            <p:ph type="pic" sz="quarter" idx="29"/>
          </p:nvPr>
        </p:nvSpPr>
        <p:spPr>
          <a:xfrm>
            <a:off x="9260840" y="1926677"/>
            <a:ext cx="1621626" cy="1525145"/>
          </a:xfrm>
          <a:prstGeom prst="rect">
            <a:avLst/>
          </a:prstGeom>
        </p:spPr>
        <p:txBody>
          <a:bodyPr lIns="91439" tIns="45719" rIns="91439" bIns="45719">
            <a:noAutofit/>
          </a:bodyPr>
          <a:lstStyle/>
          <a:p>
            <a:endParaRPr/>
          </a:p>
        </p:txBody>
      </p:sp>
      <p:sp>
        <p:nvSpPr>
          <p:cNvPr id="377" name="Text Placeholder 21"/>
          <p:cNvSpPr>
            <a:spLocks noGrp="1"/>
          </p:cNvSpPr>
          <p:nvPr>
            <p:ph type="body" sz="quarter" idx="30" hasCustomPrompt="1"/>
          </p:nvPr>
        </p:nvSpPr>
        <p:spPr>
          <a:xfrm>
            <a:off x="9235439" y="3983730"/>
            <a:ext cx="2146986" cy="323886"/>
          </a:xfrm>
          <a:prstGeom prst="rect">
            <a:avLst/>
          </a:prstGeom>
        </p:spPr>
        <p:txBody>
          <a:bodyPr/>
          <a:lstStyle>
            <a:lvl1pPr>
              <a:lnSpc>
                <a:spcPts val="1800"/>
              </a:lnSpc>
              <a:defRPr sz="1400">
                <a:solidFill>
                  <a:srgbClr val="FCFBFA"/>
                </a:solidFill>
              </a:defRPr>
            </a:lvl1pPr>
          </a:lstStyle>
          <a:p>
            <a:r>
              <a:t>Subhead goes here.</a:t>
            </a:r>
          </a:p>
        </p:txBody>
      </p:sp>
      <p:sp>
        <p:nvSpPr>
          <p:cNvPr id="378" name="Text Placeholder 21"/>
          <p:cNvSpPr>
            <a:spLocks noGrp="1"/>
          </p:cNvSpPr>
          <p:nvPr>
            <p:ph type="body" sz="quarter" idx="31" hasCustomPrompt="1"/>
          </p:nvPr>
        </p:nvSpPr>
        <p:spPr>
          <a:xfrm>
            <a:off x="9235439" y="4377375"/>
            <a:ext cx="2146986" cy="1244948"/>
          </a:xfrm>
          <a:prstGeom prst="rect">
            <a:avLst/>
          </a:prstGeom>
        </p:spPr>
        <p:txBody>
          <a:bodyPr/>
          <a:lstStyle>
            <a:lvl1pPr>
              <a:lnSpc>
                <a:spcPct val="100000"/>
              </a:lnSpc>
              <a:defRPr sz="1200">
                <a:solidFill>
                  <a:srgbClr val="F4EFE1"/>
                </a:solidFill>
              </a:defRPr>
            </a:lvl1pPr>
          </a:lstStyle>
          <a:p>
            <a:r>
              <a:t>Lorem ipsum dolor sit amet, consectetur adipiscing elit, sed do eiusmod tempor incididunt ut labore et dolore magna aliqua. </a:t>
            </a:r>
          </a:p>
        </p:txBody>
      </p:sp>
      <p:sp>
        <p:nvSpPr>
          <p:cNvPr id="379"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1670146366"/>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x">
  <p:cSld name="Light - Blank">
    <p:spTree>
      <p:nvGrpSpPr>
        <p:cNvPr id="1" name=""/>
        <p:cNvGrpSpPr/>
        <p:nvPr/>
      </p:nvGrpSpPr>
      <p:grpSpPr>
        <a:xfrm>
          <a:off x="0" y="0"/>
          <a:ext cx="0" cy="0"/>
          <a:chOff x="0" y="0"/>
          <a:chExt cx="0" cy="0"/>
        </a:xfrm>
      </p:grpSpPr>
      <p:pic>
        <p:nvPicPr>
          <p:cNvPr id="38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3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6422293"/>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x">
  <p:cSld name="Dark - Blank">
    <p:bg>
      <p:bgPr>
        <a:solidFill>
          <a:srgbClr val="053241"/>
        </a:solidFill>
        <a:effectLst/>
      </p:bgPr>
    </p:bg>
    <p:spTree>
      <p:nvGrpSpPr>
        <p:cNvPr id="1" name=""/>
        <p:cNvGrpSpPr/>
        <p:nvPr/>
      </p:nvGrpSpPr>
      <p:grpSpPr>
        <a:xfrm>
          <a:off x="0" y="0"/>
          <a:ext cx="0" cy="0"/>
          <a:chOff x="0" y="0"/>
          <a:chExt cx="0" cy="0"/>
        </a:xfrm>
      </p:grpSpPr>
      <p:pic>
        <p:nvPicPr>
          <p:cNvPr id="39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3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49798718"/>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x">
  <p:cSld name="Light - Quote with Data Texture Background">
    <p:spTree>
      <p:nvGrpSpPr>
        <p:cNvPr id="1" name=""/>
        <p:cNvGrpSpPr/>
        <p:nvPr/>
      </p:nvGrpSpPr>
      <p:grpSpPr>
        <a:xfrm>
          <a:off x="0" y="0"/>
          <a:ext cx="0" cy="0"/>
          <a:chOff x="0" y="0"/>
          <a:chExt cx="0" cy="0"/>
        </a:xfrm>
      </p:grpSpPr>
      <p:pic>
        <p:nvPicPr>
          <p:cNvPr id="40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403" name="Picture 9" descr="Picture 9"/>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404" name="Body Level One…"/>
          <p:cNvSpPr txBox="1">
            <a:spLocks noGrp="1"/>
          </p:cNvSpPr>
          <p:nvPr>
            <p:ph type="body" sz="quarter" idx="1" hasCustomPrompt="1"/>
          </p:nvPr>
        </p:nvSpPr>
        <p:spPr>
          <a:xfrm>
            <a:off x="768095" y="1129656"/>
            <a:ext cx="2447585" cy="673744"/>
          </a:xfrm>
          <a:prstGeom prst="rect">
            <a:avLst/>
          </a:prstGeom>
        </p:spPr>
        <p:txBody>
          <a:bodyPr/>
          <a:lstStyle>
            <a:lvl5pPr marL="0" indent="731519">
              <a:buSzTx/>
              <a:buNone/>
            </a:lvl5pPr>
          </a:lstStyle>
          <a:p>
            <a:r>
              <a:t>Click to add logo</a:t>
            </a:r>
          </a:p>
          <a:p>
            <a:pPr lvl="1"/>
            <a:endParaRPr/>
          </a:p>
          <a:p>
            <a:pPr lvl="2"/>
            <a:endParaRPr/>
          </a:p>
          <a:p>
            <a:pPr lvl="3"/>
            <a:endParaRPr/>
          </a:p>
          <a:p>
            <a:pPr lvl="4"/>
            <a:endParaRPr/>
          </a:p>
        </p:txBody>
      </p:sp>
      <p:sp>
        <p:nvSpPr>
          <p:cNvPr id="405" name="“Click to type customer orpartner quote surroundedby quotation marks.”"/>
          <p:cNvSpPr txBox="1">
            <a:spLocks noGrp="1"/>
          </p:cNvSpPr>
          <p:nvPr>
            <p:ph type="title" hasCustomPrompt="1"/>
          </p:nvPr>
        </p:nvSpPr>
        <p:spPr>
          <a:xfrm>
            <a:off x="585926" y="1828800"/>
            <a:ext cx="8232149" cy="2026448"/>
          </a:xfrm>
          <a:prstGeom prst="rect">
            <a:avLst/>
          </a:prstGeom>
        </p:spPr>
        <p:txBody>
          <a:bodyPr/>
          <a:lstStyle>
            <a:lvl1pPr marL="184150" indent="-184150">
              <a:lnSpc>
                <a:spcPct val="100000"/>
              </a:lnSpc>
              <a:defRPr sz="3200">
                <a:latin typeface="Oracle Sans Regular"/>
                <a:ea typeface="Oracle Sans Regular"/>
                <a:cs typeface="Oracle Sans Regular"/>
                <a:sym typeface="Oracle Sans Regular"/>
              </a:defRPr>
            </a:lvl1pPr>
          </a:lstStyle>
          <a:p>
            <a:r>
              <a:t>“Click to type customer orpartner quote surroundedby quotation marks.”</a:t>
            </a:r>
          </a:p>
        </p:txBody>
      </p:sp>
      <p:sp>
        <p:nvSpPr>
          <p:cNvPr id="406" name="Text Field"/>
          <p:cNvSpPr>
            <a:spLocks noGrp="1"/>
          </p:cNvSpPr>
          <p:nvPr>
            <p:ph type="body" sz="quarter" idx="21" hasCustomPrompt="1"/>
          </p:nvPr>
        </p:nvSpPr>
        <p:spPr>
          <a:xfrm>
            <a:off x="761998" y="4540248"/>
            <a:ext cx="5334001" cy="266292"/>
          </a:xfrm>
          <a:prstGeom prst="rect">
            <a:avLst/>
          </a:prstGeom>
        </p:spPr>
        <p:txBody>
          <a:bodyPr/>
          <a:lstStyle>
            <a:lvl1pPr defTabSz="841247">
              <a:spcBef>
                <a:spcPts val="500"/>
              </a:spcBef>
              <a:defRPr sz="1656"/>
            </a:lvl1pPr>
          </a:lstStyle>
          <a:p>
            <a:r>
              <a:t>Name of person quoted</a:t>
            </a:r>
          </a:p>
        </p:txBody>
      </p:sp>
      <p:sp>
        <p:nvSpPr>
          <p:cNvPr id="407" name="Text Field 2"/>
          <p:cNvSpPr>
            <a:spLocks noGrp="1"/>
          </p:cNvSpPr>
          <p:nvPr>
            <p:ph type="body" sz="quarter" idx="22" hasCustomPrompt="1"/>
          </p:nvPr>
        </p:nvSpPr>
        <p:spPr>
          <a:xfrm>
            <a:off x="761998" y="4877842"/>
            <a:ext cx="5334001" cy="895182"/>
          </a:xfrm>
          <a:prstGeom prst="rect">
            <a:avLst/>
          </a:prstGeom>
        </p:spPr>
        <p:txBody>
          <a:bodyPr/>
          <a:lstStyle/>
          <a:p>
            <a:r>
              <a:t>Additional information if needed</a:t>
            </a:r>
          </a:p>
        </p:txBody>
      </p:sp>
      <p:pic>
        <p:nvPicPr>
          <p:cNvPr id="40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409" name="Accent Mark"/>
          <p:cNvSpPr/>
          <p:nvPr/>
        </p:nvSpPr>
        <p:spPr>
          <a:xfrm flipH="1">
            <a:off x="768875" y="4172898"/>
            <a:ext cx="288001" cy="1"/>
          </a:xfrm>
          <a:prstGeom prst="line">
            <a:avLst/>
          </a:prstGeom>
          <a:ln w="47625">
            <a:solidFill>
              <a:schemeClr val="accent5"/>
            </a:solidFill>
          </a:ln>
        </p:spPr>
        <p:txBody>
          <a:bodyPr lIns="45719" rIns="45719"/>
          <a:lstStyle/>
          <a:p>
            <a:pPr>
              <a:defRPr>
                <a:solidFill>
                  <a:srgbClr val="FCFBFA"/>
                </a:solidFill>
              </a:defRPr>
            </a:pPr>
            <a:endParaRP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2248198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x">
  <p:cSld name="Dark - Quote with Data Texture Background">
    <p:bg>
      <p:bgPr>
        <a:solidFill>
          <a:srgbClr val="053241"/>
        </a:solidFill>
        <a:effectLst/>
      </p:bgPr>
    </p:bg>
    <p:spTree>
      <p:nvGrpSpPr>
        <p:cNvPr id="1" name=""/>
        <p:cNvGrpSpPr/>
        <p:nvPr/>
      </p:nvGrpSpPr>
      <p:grpSpPr>
        <a:xfrm>
          <a:off x="0" y="0"/>
          <a:ext cx="0" cy="0"/>
          <a:chOff x="0" y="0"/>
          <a:chExt cx="0" cy="0"/>
        </a:xfrm>
      </p:grpSpPr>
      <p:pic>
        <p:nvPicPr>
          <p:cNvPr id="41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418" name="Picture 3" descr="Picture 3"/>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419" name="Body Level One…"/>
          <p:cNvSpPr txBox="1">
            <a:spLocks noGrp="1"/>
          </p:cNvSpPr>
          <p:nvPr>
            <p:ph type="body" sz="quarter" idx="1" hasCustomPrompt="1"/>
          </p:nvPr>
        </p:nvSpPr>
        <p:spPr>
          <a:xfrm>
            <a:off x="768095" y="1129656"/>
            <a:ext cx="2447585" cy="673744"/>
          </a:xfrm>
          <a:prstGeom prst="rect">
            <a:avLst/>
          </a:prstGeom>
        </p:spPr>
        <p:txBody>
          <a:bodyPr/>
          <a:lstStyle>
            <a:lvl1pPr>
              <a:defRPr>
                <a:solidFill>
                  <a:srgbClr val="053241"/>
                </a:solidFill>
              </a:defRPr>
            </a:lvl1pPr>
            <a:lvl2pPr>
              <a:defRPr>
                <a:solidFill>
                  <a:srgbClr val="053241"/>
                </a:solidFill>
              </a:defRPr>
            </a:lvl2pPr>
            <a:lvl3pPr>
              <a:defRPr>
                <a:solidFill>
                  <a:srgbClr val="053241"/>
                </a:solidFill>
              </a:defRPr>
            </a:lvl3pPr>
            <a:lvl4pPr>
              <a:defRPr>
                <a:solidFill>
                  <a:srgbClr val="053241"/>
                </a:solidFill>
              </a:defRPr>
            </a:lvl4pPr>
            <a:lvl5pPr marL="0" indent="731519">
              <a:buSzTx/>
              <a:buNone/>
              <a:defRPr>
                <a:solidFill>
                  <a:srgbClr val="053241"/>
                </a:solidFill>
              </a:defRPr>
            </a:lvl5pPr>
          </a:lstStyle>
          <a:p>
            <a:r>
              <a:t>Click to add logo</a:t>
            </a:r>
          </a:p>
          <a:p>
            <a:pPr lvl="1"/>
            <a:endParaRPr/>
          </a:p>
          <a:p>
            <a:pPr lvl="2"/>
            <a:endParaRPr/>
          </a:p>
          <a:p>
            <a:pPr lvl="3"/>
            <a:endParaRPr/>
          </a:p>
          <a:p>
            <a:pPr lvl="4"/>
            <a:endParaRPr/>
          </a:p>
        </p:txBody>
      </p:sp>
      <p:sp>
        <p:nvSpPr>
          <p:cNvPr id="420" name="“Click to type customer orpartner quote surroundedby quotation marks.”"/>
          <p:cNvSpPr txBox="1">
            <a:spLocks noGrp="1"/>
          </p:cNvSpPr>
          <p:nvPr>
            <p:ph type="title" hasCustomPrompt="1"/>
          </p:nvPr>
        </p:nvSpPr>
        <p:spPr>
          <a:xfrm>
            <a:off x="585926" y="1828800"/>
            <a:ext cx="8232149" cy="2026448"/>
          </a:xfrm>
          <a:prstGeom prst="rect">
            <a:avLst/>
          </a:prstGeom>
        </p:spPr>
        <p:txBody>
          <a:bodyPr/>
          <a:lstStyle>
            <a:lvl1pPr marL="184150" indent="-184150">
              <a:lnSpc>
                <a:spcPct val="100000"/>
              </a:lnSpc>
              <a:defRPr sz="3200">
                <a:solidFill>
                  <a:srgbClr val="FCFBFA"/>
                </a:solidFill>
                <a:latin typeface="Oracle Sans Regular"/>
                <a:ea typeface="Oracle Sans Regular"/>
                <a:cs typeface="Oracle Sans Regular"/>
                <a:sym typeface="Oracle Sans Regular"/>
              </a:defRPr>
            </a:lvl1pPr>
          </a:lstStyle>
          <a:p>
            <a:r>
              <a:t>“Click to type customer orpartner quote surroundedby quotation marks.”</a:t>
            </a:r>
          </a:p>
        </p:txBody>
      </p:sp>
      <p:sp>
        <p:nvSpPr>
          <p:cNvPr id="421" name="Text Field"/>
          <p:cNvSpPr>
            <a:spLocks noGrp="1"/>
          </p:cNvSpPr>
          <p:nvPr>
            <p:ph type="body" sz="quarter" idx="21" hasCustomPrompt="1"/>
          </p:nvPr>
        </p:nvSpPr>
        <p:spPr>
          <a:xfrm>
            <a:off x="761998" y="4540248"/>
            <a:ext cx="5334001" cy="266292"/>
          </a:xfrm>
          <a:prstGeom prst="rect">
            <a:avLst/>
          </a:prstGeom>
        </p:spPr>
        <p:txBody>
          <a:bodyPr/>
          <a:lstStyle>
            <a:lvl1pPr defTabSz="841247">
              <a:spcBef>
                <a:spcPts val="500"/>
              </a:spcBef>
              <a:defRPr sz="1656">
                <a:solidFill>
                  <a:srgbClr val="FCFBFA"/>
                </a:solidFill>
              </a:defRPr>
            </a:lvl1pPr>
          </a:lstStyle>
          <a:p>
            <a:r>
              <a:t>Name of person quoted</a:t>
            </a:r>
          </a:p>
        </p:txBody>
      </p:sp>
      <p:sp>
        <p:nvSpPr>
          <p:cNvPr id="422" name="Text Field 2"/>
          <p:cNvSpPr>
            <a:spLocks noGrp="1"/>
          </p:cNvSpPr>
          <p:nvPr>
            <p:ph type="body" sz="quarter" idx="22" hasCustomPrompt="1"/>
          </p:nvPr>
        </p:nvSpPr>
        <p:spPr>
          <a:xfrm>
            <a:off x="761998" y="4877842"/>
            <a:ext cx="5334001" cy="895182"/>
          </a:xfrm>
          <a:prstGeom prst="rect">
            <a:avLst/>
          </a:prstGeom>
        </p:spPr>
        <p:txBody>
          <a:bodyPr/>
          <a:lstStyle>
            <a:lvl1pPr>
              <a:defRPr>
                <a:solidFill>
                  <a:srgbClr val="053241"/>
                </a:solidFill>
              </a:defRPr>
            </a:lvl1pPr>
          </a:lstStyle>
          <a:p>
            <a:r>
              <a:t>Additional information if needed</a:t>
            </a:r>
          </a:p>
        </p:txBody>
      </p:sp>
      <p:pic>
        <p:nvPicPr>
          <p:cNvPr id="423"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424" name="Accent Mark"/>
          <p:cNvSpPr/>
          <p:nvPr/>
        </p:nvSpPr>
        <p:spPr>
          <a:xfrm flipH="1">
            <a:off x="768875" y="4172898"/>
            <a:ext cx="288001" cy="1"/>
          </a:xfrm>
          <a:prstGeom prst="line">
            <a:avLst/>
          </a:prstGeom>
          <a:ln w="47625">
            <a:solidFill>
              <a:schemeClr val="accent2"/>
            </a:solidFill>
          </a:ln>
        </p:spPr>
        <p:txBody>
          <a:bodyPr lIns="45719" rIns="45719"/>
          <a:lstStyle/>
          <a:p>
            <a:pPr>
              <a:defRPr>
                <a:solidFill>
                  <a:srgbClr val="FCFBFA"/>
                </a:solidFill>
              </a:defRPr>
            </a:pPr>
            <a:endParaRPr/>
          </a:p>
        </p:txBody>
      </p:sp>
      <p:sp>
        <p:nvSpPr>
          <p:cNvPr id="4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008699"/>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tx">
  <p:cSld name="Light - Quote with Picture">
    <p:spTree>
      <p:nvGrpSpPr>
        <p:cNvPr id="1" name=""/>
        <p:cNvGrpSpPr/>
        <p:nvPr/>
      </p:nvGrpSpPr>
      <p:grpSpPr>
        <a:xfrm>
          <a:off x="0" y="0"/>
          <a:ext cx="0" cy="0"/>
          <a:chOff x="0" y="0"/>
          <a:chExt cx="0" cy="0"/>
        </a:xfrm>
      </p:grpSpPr>
      <p:pic>
        <p:nvPicPr>
          <p:cNvPr id="43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433" name="Picture 8" descr="Picture 8"/>
          <p:cNvPicPr>
            <a:picLocks noChangeAspect="1"/>
          </p:cNvPicPr>
          <p:nvPr/>
        </p:nvPicPr>
        <p:blipFill>
          <a:blip r:embed="rId3"/>
          <a:srcRect l="71569" b="57160"/>
          <a:stretch>
            <a:fillRect/>
          </a:stretch>
        </p:blipFill>
        <p:spPr>
          <a:xfrm>
            <a:off x="9067800" y="-1"/>
            <a:ext cx="3124200" cy="2648226"/>
          </a:xfrm>
          <a:prstGeom prst="rect">
            <a:avLst/>
          </a:prstGeom>
          <a:ln w="12700">
            <a:miter lim="400000"/>
          </a:ln>
        </p:spPr>
      </p:pic>
      <p:sp>
        <p:nvSpPr>
          <p:cNvPr id="434" name="Picture Placeholder 6"/>
          <p:cNvSpPr>
            <a:spLocks noGrp="1"/>
          </p:cNvSpPr>
          <p:nvPr>
            <p:ph type="pic" idx="21"/>
          </p:nvPr>
        </p:nvSpPr>
        <p:spPr>
          <a:xfrm>
            <a:off x="0" y="-3"/>
            <a:ext cx="4876800" cy="6858001"/>
          </a:xfrm>
          <a:prstGeom prst="rect">
            <a:avLst/>
          </a:prstGeom>
        </p:spPr>
        <p:txBody>
          <a:bodyPr lIns="91439" tIns="45719" rIns="91439" bIns="45719">
            <a:noAutofit/>
          </a:bodyPr>
          <a:lstStyle/>
          <a:p>
            <a:endParaRPr/>
          </a:p>
        </p:txBody>
      </p:sp>
      <p:sp>
        <p:nvSpPr>
          <p:cNvPr id="435" name="“Click to type customer orpartner quote surroundedby quotation marks.”"/>
          <p:cNvSpPr txBox="1">
            <a:spLocks noGrp="1"/>
          </p:cNvSpPr>
          <p:nvPr>
            <p:ph type="title" hasCustomPrompt="1"/>
          </p:nvPr>
        </p:nvSpPr>
        <p:spPr>
          <a:xfrm>
            <a:off x="5220585" y="2896192"/>
            <a:ext cx="6219356" cy="1384996"/>
          </a:xfrm>
          <a:prstGeom prst="rect">
            <a:avLst/>
          </a:prstGeom>
        </p:spPr>
        <p:txBody>
          <a:bodyPr/>
          <a:lstStyle>
            <a:lvl1pPr marL="179387" indent="-179387">
              <a:lnSpc>
                <a:spcPct val="100000"/>
              </a:lnSpc>
              <a:defRPr sz="3000">
                <a:latin typeface="Georgia"/>
                <a:ea typeface="Georgia"/>
                <a:cs typeface="Georgia"/>
                <a:sym typeface="Georgia"/>
              </a:defRPr>
            </a:lvl1pPr>
          </a:lstStyle>
          <a:p>
            <a:r>
              <a:t>“Click to type customer orpartner quote surroundedby quotation marks.”</a:t>
            </a:r>
          </a:p>
        </p:txBody>
      </p:sp>
      <p:sp>
        <p:nvSpPr>
          <p:cNvPr id="436" name="Body Level One…"/>
          <p:cNvSpPr txBox="1">
            <a:spLocks noGrp="1"/>
          </p:cNvSpPr>
          <p:nvPr>
            <p:ph type="body" sz="quarter" idx="1" hasCustomPrompt="1"/>
          </p:nvPr>
        </p:nvSpPr>
        <p:spPr>
          <a:xfrm>
            <a:off x="5372844" y="4983134"/>
            <a:ext cx="6054630" cy="266292"/>
          </a:xfrm>
          <a:prstGeom prst="rect">
            <a:avLst/>
          </a:prstGeom>
        </p:spPr>
        <p:txBody>
          <a:bodyPr/>
          <a:lstStyle/>
          <a:p>
            <a:r>
              <a:t>Name of person quoted</a:t>
            </a:r>
          </a:p>
          <a:p>
            <a:pPr lvl="1"/>
            <a:endParaRPr/>
          </a:p>
          <a:p>
            <a:pPr lvl="2"/>
            <a:endParaRPr/>
          </a:p>
          <a:p>
            <a:pPr lvl="3"/>
            <a:endParaRPr/>
          </a:p>
          <a:p>
            <a:pPr lvl="4"/>
            <a:endParaRPr/>
          </a:p>
        </p:txBody>
      </p:sp>
      <p:sp>
        <p:nvSpPr>
          <p:cNvPr id="437" name="Text Field 2"/>
          <p:cNvSpPr>
            <a:spLocks noGrp="1"/>
          </p:cNvSpPr>
          <p:nvPr>
            <p:ph type="body" sz="quarter" idx="22" hasCustomPrompt="1"/>
          </p:nvPr>
        </p:nvSpPr>
        <p:spPr>
          <a:xfrm>
            <a:off x="5372844" y="5320727"/>
            <a:ext cx="6054630" cy="786386"/>
          </a:xfrm>
          <a:prstGeom prst="rect">
            <a:avLst/>
          </a:prstGeom>
        </p:spPr>
        <p:txBody>
          <a:bodyPr/>
          <a:lstStyle/>
          <a:p>
            <a:r>
              <a:t>Additional information if needed</a:t>
            </a:r>
          </a:p>
        </p:txBody>
      </p:sp>
      <p:pic>
        <p:nvPicPr>
          <p:cNvPr id="43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439" name="Accent Mark"/>
          <p:cNvSpPr/>
          <p:nvPr/>
        </p:nvSpPr>
        <p:spPr>
          <a:xfrm flipH="1">
            <a:off x="5372844" y="4654406"/>
            <a:ext cx="288001" cy="1"/>
          </a:xfrm>
          <a:prstGeom prst="line">
            <a:avLst/>
          </a:prstGeom>
          <a:ln w="47625">
            <a:solidFill>
              <a:schemeClr val="accent5"/>
            </a:solidFill>
          </a:ln>
        </p:spPr>
        <p:txBody>
          <a:bodyPr lIns="45719" rIns="45719"/>
          <a:lstStyle/>
          <a:p>
            <a:pPr>
              <a:defRPr>
                <a:solidFill>
                  <a:srgbClr val="FCFBFA"/>
                </a:solidFill>
              </a:defRPr>
            </a:pPr>
            <a:endParaRPr/>
          </a:p>
        </p:txBody>
      </p:sp>
      <p:sp>
        <p:nvSpPr>
          <p:cNvPr id="4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6802174"/>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x">
  <p:cSld name="Dark - Quote with Picture">
    <p:bg>
      <p:bgPr>
        <a:solidFill>
          <a:srgbClr val="053241"/>
        </a:solidFill>
        <a:effectLst/>
      </p:bgPr>
    </p:bg>
    <p:spTree>
      <p:nvGrpSpPr>
        <p:cNvPr id="1" name=""/>
        <p:cNvGrpSpPr/>
        <p:nvPr/>
      </p:nvGrpSpPr>
      <p:grpSpPr>
        <a:xfrm>
          <a:off x="0" y="0"/>
          <a:ext cx="0" cy="0"/>
          <a:chOff x="0" y="0"/>
          <a:chExt cx="0" cy="0"/>
        </a:xfrm>
      </p:grpSpPr>
      <p:pic>
        <p:nvPicPr>
          <p:cNvPr id="44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448" name="Picture 11" descr="Picture 11"/>
          <p:cNvPicPr>
            <a:picLocks noChangeAspect="1"/>
          </p:cNvPicPr>
          <p:nvPr/>
        </p:nvPicPr>
        <p:blipFill>
          <a:blip r:embed="rId3"/>
          <a:srcRect l="71569" b="57160"/>
          <a:stretch>
            <a:fillRect/>
          </a:stretch>
        </p:blipFill>
        <p:spPr>
          <a:xfrm>
            <a:off x="9067800" y="-1"/>
            <a:ext cx="3124200" cy="2648226"/>
          </a:xfrm>
          <a:prstGeom prst="rect">
            <a:avLst/>
          </a:prstGeom>
          <a:ln w="12700">
            <a:miter lim="400000"/>
          </a:ln>
        </p:spPr>
      </p:pic>
      <p:sp>
        <p:nvSpPr>
          <p:cNvPr id="449" name="Picture Placeholder 4"/>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450" name="Body Level One…"/>
          <p:cNvSpPr txBox="1">
            <a:spLocks noGrp="1"/>
          </p:cNvSpPr>
          <p:nvPr>
            <p:ph type="body" sz="quarter" idx="1" hasCustomPrompt="1"/>
          </p:nvPr>
        </p:nvSpPr>
        <p:spPr>
          <a:xfrm>
            <a:off x="5385815" y="4983134"/>
            <a:ext cx="6051273" cy="2662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Name of person quoted</a:t>
            </a:r>
          </a:p>
          <a:p>
            <a:pPr lvl="1"/>
            <a:endParaRPr/>
          </a:p>
          <a:p>
            <a:pPr lvl="2"/>
            <a:endParaRPr/>
          </a:p>
          <a:p>
            <a:pPr lvl="3"/>
            <a:endParaRPr/>
          </a:p>
          <a:p>
            <a:pPr lvl="4"/>
            <a:endParaRPr/>
          </a:p>
        </p:txBody>
      </p:sp>
      <p:sp>
        <p:nvSpPr>
          <p:cNvPr id="451" name="Text Field 2"/>
          <p:cNvSpPr>
            <a:spLocks noGrp="1"/>
          </p:cNvSpPr>
          <p:nvPr>
            <p:ph type="body" sz="quarter" idx="22" hasCustomPrompt="1"/>
          </p:nvPr>
        </p:nvSpPr>
        <p:spPr>
          <a:xfrm>
            <a:off x="5385815" y="5320727"/>
            <a:ext cx="6051273" cy="786386"/>
          </a:xfrm>
          <a:prstGeom prst="rect">
            <a:avLst/>
          </a:prstGeom>
        </p:spPr>
        <p:txBody>
          <a:bodyPr/>
          <a:lstStyle>
            <a:lvl1pPr>
              <a:defRPr>
                <a:solidFill>
                  <a:srgbClr val="FCFBFA"/>
                </a:solidFill>
              </a:defRPr>
            </a:lvl1pPr>
          </a:lstStyle>
          <a:p>
            <a:r>
              <a:t>Additional information if needed</a:t>
            </a:r>
          </a:p>
        </p:txBody>
      </p:sp>
      <p:pic>
        <p:nvPicPr>
          <p:cNvPr id="45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453" name="Accent Mark"/>
          <p:cNvSpPr/>
          <p:nvPr/>
        </p:nvSpPr>
        <p:spPr>
          <a:xfrm flipH="1">
            <a:off x="5372844" y="4654406"/>
            <a:ext cx="288001" cy="1"/>
          </a:xfrm>
          <a:prstGeom prst="line">
            <a:avLst/>
          </a:prstGeom>
          <a:ln w="47625">
            <a:solidFill>
              <a:schemeClr val="accent2"/>
            </a:solidFill>
          </a:ln>
        </p:spPr>
        <p:txBody>
          <a:bodyPr lIns="45719" rIns="45719"/>
          <a:lstStyle/>
          <a:p>
            <a:pPr>
              <a:defRPr>
                <a:solidFill>
                  <a:srgbClr val="FCFBFA"/>
                </a:solidFill>
              </a:defRPr>
            </a:pPr>
            <a:endParaRPr/>
          </a:p>
        </p:txBody>
      </p:sp>
      <p:sp>
        <p:nvSpPr>
          <p:cNvPr id="454" name="“Click to type customer orpartner quote surroundedby quotation marks.”"/>
          <p:cNvSpPr txBox="1">
            <a:spLocks noGrp="1"/>
          </p:cNvSpPr>
          <p:nvPr>
            <p:ph type="title" hasCustomPrompt="1"/>
          </p:nvPr>
        </p:nvSpPr>
        <p:spPr>
          <a:xfrm>
            <a:off x="5220585" y="2896192"/>
            <a:ext cx="6219356" cy="1384996"/>
          </a:xfrm>
          <a:prstGeom prst="rect">
            <a:avLst/>
          </a:prstGeom>
        </p:spPr>
        <p:txBody>
          <a:bodyPr/>
          <a:lstStyle>
            <a:lvl1pPr marL="179387" indent="-179387">
              <a:lnSpc>
                <a:spcPct val="100000"/>
              </a:lnSpc>
              <a:defRPr sz="3000">
                <a:solidFill>
                  <a:srgbClr val="FCFBFA"/>
                </a:solidFill>
                <a:latin typeface="Georgia"/>
                <a:ea typeface="Georgia"/>
                <a:cs typeface="Georgia"/>
                <a:sym typeface="Georgia"/>
              </a:defRPr>
            </a:lvl1pPr>
          </a:lstStyle>
          <a:p>
            <a:r>
              <a:t>“Click to type customer orpartner quote surroundedby quotation marks.”</a:t>
            </a:r>
          </a:p>
        </p:txBody>
      </p:sp>
      <p:sp>
        <p:nvSpPr>
          <p:cNvPr id="455"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356983665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tx">
  <p:cSld name="1_Light - Quote with Picture">
    <p:spTree>
      <p:nvGrpSpPr>
        <p:cNvPr id="1" name=""/>
        <p:cNvGrpSpPr/>
        <p:nvPr/>
      </p:nvGrpSpPr>
      <p:grpSpPr>
        <a:xfrm>
          <a:off x="0" y="0"/>
          <a:ext cx="0" cy="0"/>
          <a:chOff x="0" y="0"/>
          <a:chExt cx="0" cy="0"/>
        </a:xfrm>
      </p:grpSpPr>
      <p:pic>
        <p:nvPicPr>
          <p:cNvPr id="46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463" name="Bloom" descr="Bloom"/>
          <p:cNvPicPr>
            <a:picLocks noChangeAspect="1"/>
          </p:cNvPicPr>
          <p:nvPr/>
        </p:nvPicPr>
        <p:blipFill>
          <a:blip r:embed="rId3"/>
          <a:srcRect r="77614" b="68640"/>
          <a:stretch>
            <a:fillRect/>
          </a:stretch>
        </p:blipFill>
        <p:spPr>
          <a:xfrm>
            <a:off x="4876801" y="-1"/>
            <a:ext cx="2132497" cy="1680583"/>
          </a:xfrm>
          <a:prstGeom prst="rect">
            <a:avLst/>
          </a:prstGeom>
          <a:ln w="12700">
            <a:miter lim="400000"/>
          </a:ln>
        </p:spPr>
      </p:pic>
      <p:pic>
        <p:nvPicPr>
          <p:cNvPr id="464" name="Data" descr="Data"/>
          <p:cNvPicPr>
            <a:picLocks noChangeAspect="1"/>
          </p:cNvPicPr>
          <p:nvPr/>
        </p:nvPicPr>
        <p:blipFill>
          <a:blip r:embed="rId3"/>
          <a:srcRect t="69248" r="72551"/>
          <a:stretch>
            <a:fillRect/>
          </a:stretch>
        </p:blipFill>
        <p:spPr>
          <a:xfrm>
            <a:off x="4876801" y="5299860"/>
            <a:ext cx="2472270" cy="1558140"/>
          </a:xfrm>
          <a:prstGeom prst="rect">
            <a:avLst/>
          </a:prstGeom>
          <a:ln w="12700">
            <a:miter lim="400000"/>
          </a:ln>
        </p:spPr>
      </p:pic>
      <p:sp>
        <p:nvSpPr>
          <p:cNvPr id="465" name="Picture Placeholder 4"/>
          <p:cNvSpPr>
            <a:spLocks noGrp="1"/>
          </p:cNvSpPr>
          <p:nvPr>
            <p:ph type="pic" idx="21"/>
          </p:nvPr>
        </p:nvSpPr>
        <p:spPr>
          <a:xfrm>
            <a:off x="0" y="0"/>
            <a:ext cx="4876800" cy="6858000"/>
          </a:xfrm>
          <a:prstGeom prst="rect">
            <a:avLst/>
          </a:prstGeom>
        </p:spPr>
        <p:txBody>
          <a:bodyPr lIns="91439" tIns="45719" rIns="91439" bIns="45719">
            <a:noAutofit/>
          </a:bodyPr>
          <a:lstStyle/>
          <a:p>
            <a:endParaRPr/>
          </a:p>
        </p:txBody>
      </p:sp>
      <p:sp>
        <p:nvSpPr>
          <p:cNvPr id="466" name="“Click to type customer orpartner quote surroundedby quotation marks.”"/>
          <p:cNvSpPr txBox="1">
            <a:spLocks noGrp="1"/>
          </p:cNvSpPr>
          <p:nvPr>
            <p:ph type="title" hasCustomPrompt="1"/>
          </p:nvPr>
        </p:nvSpPr>
        <p:spPr>
          <a:xfrm>
            <a:off x="5677787" y="2896192"/>
            <a:ext cx="6020299" cy="1384996"/>
          </a:xfrm>
          <a:prstGeom prst="rect">
            <a:avLst/>
          </a:prstGeom>
        </p:spPr>
        <p:txBody>
          <a:bodyPr/>
          <a:lstStyle>
            <a:lvl1pPr marL="179387" indent="-179387">
              <a:lnSpc>
                <a:spcPct val="100000"/>
              </a:lnSpc>
              <a:defRPr sz="3000">
                <a:latin typeface="Georgia"/>
                <a:ea typeface="Georgia"/>
                <a:cs typeface="Georgia"/>
                <a:sym typeface="Georgia"/>
              </a:defRPr>
            </a:lvl1pPr>
          </a:lstStyle>
          <a:p>
            <a:r>
              <a:t>“Click to type customer orpartner quote surroundedby quotation marks.”</a:t>
            </a:r>
          </a:p>
        </p:txBody>
      </p:sp>
      <p:sp>
        <p:nvSpPr>
          <p:cNvPr id="467" name="Body Level One…"/>
          <p:cNvSpPr txBox="1">
            <a:spLocks noGrp="1"/>
          </p:cNvSpPr>
          <p:nvPr>
            <p:ph type="body" sz="quarter" idx="1" hasCustomPrompt="1"/>
          </p:nvPr>
        </p:nvSpPr>
        <p:spPr>
          <a:xfrm>
            <a:off x="5832886" y="4911126"/>
            <a:ext cx="5853147" cy="266292"/>
          </a:xfrm>
          <a:prstGeom prst="rect">
            <a:avLst/>
          </a:prstGeom>
        </p:spPr>
        <p:txBody>
          <a:bodyPr/>
          <a:lstStyle/>
          <a:p>
            <a:r>
              <a:t>Name of person quoted</a:t>
            </a:r>
          </a:p>
          <a:p>
            <a:pPr lvl="1"/>
            <a:endParaRPr/>
          </a:p>
          <a:p>
            <a:pPr lvl="2"/>
            <a:endParaRPr/>
          </a:p>
          <a:p>
            <a:pPr lvl="3"/>
            <a:endParaRPr/>
          </a:p>
          <a:p>
            <a:pPr lvl="4"/>
            <a:endParaRPr/>
          </a:p>
        </p:txBody>
      </p:sp>
      <p:sp>
        <p:nvSpPr>
          <p:cNvPr id="468" name="Text Field 2"/>
          <p:cNvSpPr>
            <a:spLocks noGrp="1"/>
          </p:cNvSpPr>
          <p:nvPr>
            <p:ph type="body" sz="quarter" idx="22" hasCustomPrompt="1"/>
          </p:nvPr>
        </p:nvSpPr>
        <p:spPr>
          <a:xfrm>
            <a:off x="5832886" y="5248719"/>
            <a:ext cx="5853147" cy="786386"/>
          </a:xfrm>
          <a:prstGeom prst="rect">
            <a:avLst/>
          </a:prstGeom>
        </p:spPr>
        <p:txBody>
          <a:bodyPr/>
          <a:lstStyle/>
          <a:p>
            <a:r>
              <a:t>Additional information if needed</a:t>
            </a:r>
          </a:p>
        </p:txBody>
      </p:sp>
      <p:pic>
        <p:nvPicPr>
          <p:cNvPr id="46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470" name="Accent Mark"/>
          <p:cNvSpPr/>
          <p:nvPr/>
        </p:nvSpPr>
        <p:spPr>
          <a:xfrm flipH="1">
            <a:off x="5832886" y="4582398"/>
            <a:ext cx="288001" cy="1"/>
          </a:xfrm>
          <a:prstGeom prst="line">
            <a:avLst/>
          </a:prstGeom>
          <a:ln w="47625">
            <a:solidFill>
              <a:schemeClr val="accent5"/>
            </a:solidFill>
          </a:ln>
        </p:spPr>
        <p:txBody>
          <a:bodyPr lIns="45719" rIns="45719"/>
          <a:lstStyle/>
          <a:p>
            <a:pPr>
              <a:defRPr>
                <a:solidFill>
                  <a:srgbClr val="FCFBFA"/>
                </a:solidFill>
              </a:defRPr>
            </a:pPr>
            <a:endParaRPr/>
          </a:p>
        </p:txBody>
      </p:sp>
      <p:sp>
        <p:nvSpPr>
          <p:cNvPr id="4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85103715"/>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x">
  <p:cSld name="1_Dark - Quote with Picture">
    <p:bg>
      <p:bgPr>
        <a:solidFill>
          <a:srgbClr val="053241"/>
        </a:solidFill>
        <a:effectLst/>
      </p:bgPr>
    </p:bg>
    <p:spTree>
      <p:nvGrpSpPr>
        <p:cNvPr id="1" name=""/>
        <p:cNvGrpSpPr/>
        <p:nvPr/>
      </p:nvGrpSpPr>
      <p:grpSpPr>
        <a:xfrm>
          <a:off x="0" y="0"/>
          <a:ext cx="0" cy="0"/>
          <a:chOff x="0" y="0"/>
          <a:chExt cx="0" cy="0"/>
        </a:xfrm>
      </p:grpSpPr>
      <p:pic>
        <p:nvPicPr>
          <p:cNvPr id="47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479" name="Bloom" descr="Bloom"/>
          <p:cNvPicPr>
            <a:picLocks noChangeAspect="1"/>
          </p:cNvPicPr>
          <p:nvPr/>
        </p:nvPicPr>
        <p:blipFill>
          <a:blip r:embed="rId3"/>
          <a:srcRect r="77614" b="68640"/>
          <a:stretch>
            <a:fillRect/>
          </a:stretch>
        </p:blipFill>
        <p:spPr>
          <a:xfrm>
            <a:off x="4876801" y="-1"/>
            <a:ext cx="2132497" cy="1680583"/>
          </a:xfrm>
          <a:prstGeom prst="rect">
            <a:avLst/>
          </a:prstGeom>
          <a:ln w="12700">
            <a:miter lim="400000"/>
          </a:ln>
        </p:spPr>
      </p:pic>
      <p:pic>
        <p:nvPicPr>
          <p:cNvPr id="480" name="Data" descr="Data"/>
          <p:cNvPicPr>
            <a:picLocks noChangeAspect="1"/>
          </p:cNvPicPr>
          <p:nvPr/>
        </p:nvPicPr>
        <p:blipFill>
          <a:blip r:embed="rId3"/>
          <a:srcRect t="69248" r="72551"/>
          <a:stretch>
            <a:fillRect/>
          </a:stretch>
        </p:blipFill>
        <p:spPr>
          <a:xfrm>
            <a:off x="4876801" y="5299860"/>
            <a:ext cx="2472270" cy="1558140"/>
          </a:xfrm>
          <a:prstGeom prst="rect">
            <a:avLst/>
          </a:prstGeom>
          <a:ln w="12700">
            <a:miter lim="400000"/>
          </a:ln>
        </p:spPr>
      </p:pic>
      <p:sp>
        <p:nvSpPr>
          <p:cNvPr id="481" name="Body Level One…"/>
          <p:cNvSpPr txBox="1">
            <a:spLocks noGrp="1"/>
          </p:cNvSpPr>
          <p:nvPr>
            <p:ph type="body" sz="quarter" idx="1" hasCustomPrompt="1"/>
          </p:nvPr>
        </p:nvSpPr>
        <p:spPr>
          <a:xfrm>
            <a:off x="5828788" y="4911126"/>
            <a:ext cx="5864401" cy="2662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Name of person quoted</a:t>
            </a:r>
          </a:p>
          <a:p>
            <a:pPr lvl="1"/>
            <a:endParaRPr/>
          </a:p>
          <a:p>
            <a:pPr lvl="2"/>
            <a:endParaRPr/>
          </a:p>
          <a:p>
            <a:pPr lvl="3"/>
            <a:endParaRPr/>
          </a:p>
          <a:p>
            <a:pPr lvl="4"/>
            <a:endParaRPr/>
          </a:p>
        </p:txBody>
      </p:sp>
      <p:sp>
        <p:nvSpPr>
          <p:cNvPr id="482" name="Text Field 2"/>
          <p:cNvSpPr>
            <a:spLocks noGrp="1"/>
          </p:cNvSpPr>
          <p:nvPr>
            <p:ph type="body" sz="quarter" idx="21" hasCustomPrompt="1"/>
          </p:nvPr>
        </p:nvSpPr>
        <p:spPr>
          <a:xfrm>
            <a:off x="5828788" y="5248719"/>
            <a:ext cx="5864401" cy="786386"/>
          </a:xfrm>
          <a:prstGeom prst="rect">
            <a:avLst/>
          </a:prstGeom>
        </p:spPr>
        <p:txBody>
          <a:bodyPr/>
          <a:lstStyle>
            <a:lvl1pPr>
              <a:defRPr>
                <a:solidFill>
                  <a:srgbClr val="FCFBFA"/>
                </a:solidFill>
              </a:defRPr>
            </a:lvl1pPr>
          </a:lstStyle>
          <a:p>
            <a:r>
              <a:t>Additional information if needed</a:t>
            </a:r>
          </a:p>
        </p:txBody>
      </p:sp>
      <p:pic>
        <p:nvPicPr>
          <p:cNvPr id="483"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484" name="Accent Mark"/>
          <p:cNvSpPr/>
          <p:nvPr/>
        </p:nvSpPr>
        <p:spPr>
          <a:xfrm flipH="1">
            <a:off x="5828788" y="4582398"/>
            <a:ext cx="288001" cy="1"/>
          </a:xfrm>
          <a:prstGeom prst="line">
            <a:avLst/>
          </a:prstGeom>
          <a:ln w="47625">
            <a:solidFill>
              <a:schemeClr val="accent2"/>
            </a:solidFill>
          </a:ln>
        </p:spPr>
        <p:txBody>
          <a:bodyPr lIns="45719" rIns="45719"/>
          <a:lstStyle/>
          <a:p>
            <a:pPr>
              <a:defRPr>
                <a:solidFill>
                  <a:srgbClr val="FCFBFA"/>
                </a:solidFill>
              </a:defRPr>
            </a:pPr>
            <a:endParaRPr/>
          </a:p>
        </p:txBody>
      </p:sp>
      <p:sp>
        <p:nvSpPr>
          <p:cNvPr id="485" name="“Click to type customer orpartner quote surroundedby quotation marks.”"/>
          <p:cNvSpPr txBox="1">
            <a:spLocks noGrp="1"/>
          </p:cNvSpPr>
          <p:nvPr>
            <p:ph type="title" hasCustomPrompt="1"/>
          </p:nvPr>
        </p:nvSpPr>
        <p:spPr>
          <a:xfrm>
            <a:off x="5677787" y="2896192"/>
            <a:ext cx="6020299" cy="1384996"/>
          </a:xfrm>
          <a:prstGeom prst="rect">
            <a:avLst/>
          </a:prstGeom>
        </p:spPr>
        <p:txBody>
          <a:bodyPr/>
          <a:lstStyle>
            <a:lvl1pPr marL="179387" indent="-179387">
              <a:lnSpc>
                <a:spcPct val="100000"/>
              </a:lnSpc>
              <a:defRPr sz="3000">
                <a:solidFill>
                  <a:srgbClr val="FCFBFA"/>
                </a:solidFill>
                <a:latin typeface="Georgia"/>
                <a:ea typeface="Georgia"/>
                <a:cs typeface="Georgia"/>
                <a:sym typeface="Georgia"/>
              </a:defRPr>
            </a:lvl1pPr>
          </a:lstStyle>
          <a:p>
            <a:r>
              <a:t>“Click to type customer orpartner quote surroundedby quotation marks.”</a:t>
            </a:r>
          </a:p>
        </p:txBody>
      </p:sp>
      <p:sp>
        <p:nvSpPr>
          <p:cNvPr id="486" name="Picture Placeholder 4"/>
          <p:cNvSpPr>
            <a:spLocks noGrp="1"/>
          </p:cNvSpPr>
          <p:nvPr>
            <p:ph type="pic" idx="22"/>
          </p:nvPr>
        </p:nvSpPr>
        <p:spPr>
          <a:xfrm>
            <a:off x="0" y="0"/>
            <a:ext cx="4876800" cy="6858000"/>
          </a:xfrm>
          <a:prstGeom prst="rect">
            <a:avLst/>
          </a:prstGeom>
        </p:spPr>
        <p:txBody>
          <a:bodyPr lIns="91439" tIns="45719" rIns="91439" bIns="45719">
            <a:noAutofit/>
          </a:bodyPr>
          <a:lstStyle/>
          <a:p>
            <a:endParaRPr/>
          </a:p>
        </p:txBody>
      </p:sp>
      <p:sp>
        <p:nvSpPr>
          <p:cNvPr id="487"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1785961412"/>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x">
  <p:cSld name="Light - Metric">
    <p:spTree>
      <p:nvGrpSpPr>
        <p:cNvPr id="1" name=""/>
        <p:cNvGrpSpPr/>
        <p:nvPr/>
      </p:nvGrpSpPr>
      <p:grpSpPr>
        <a:xfrm>
          <a:off x="0" y="0"/>
          <a:ext cx="0" cy="0"/>
          <a:chOff x="0" y="0"/>
          <a:chExt cx="0" cy="0"/>
        </a:xfrm>
      </p:grpSpPr>
      <p:pic>
        <p:nvPicPr>
          <p:cNvPr id="49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495" name="BG" descr="BG"/>
          <p:cNvPicPr>
            <a:picLocks noChangeAspect="1"/>
          </p:cNvPicPr>
          <p:nvPr/>
        </p:nvPicPr>
        <p:blipFill>
          <a:blip r:embed="rId3"/>
          <a:srcRect l="3" r="3"/>
          <a:stretch>
            <a:fillRect/>
          </a:stretch>
        </p:blipFill>
        <p:spPr>
          <a:xfrm>
            <a:off x="-1" y="0"/>
            <a:ext cx="12191367" cy="6858000"/>
          </a:xfrm>
          <a:prstGeom prst="rect">
            <a:avLst/>
          </a:prstGeom>
          <a:ln w="12700">
            <a:miter lim="400000"/>
          </a:ln>
        </p:spPr>
      </p:pic>
      <p:sp>
        <p:nvSpPr>
          <p:cNvPr id="496" name="Accent Mark"/>
          <p:cNvSpPr/>
          <p:nvPr/>
        </p:nvSpPr>
        <p:spPr>
          <a:xfrm flipH="1">
            <a:off x="775225" y="4241403"/>
            <a:ext cx="301753" cy="1"/>
          </a:xfrm>
          <a:prstGeom prst="line">
            <a:avLst/>
          </a:prstGeom>
          <a:ln w="38100">
            <a:solidFill>
              <a:schemeClr val="accent5"/>
            </a:solidFill>
          </a:ln>
        </p:spPr>
        <p:txBody>
          <a:bodyPr lIns="45719" rIns="45719"/>
          <a:lstStyle/>
          <a:p>
            <a:pPr>
              <a:defRPr>
                <a:solidFill>
                  <a:srgbClr val="FCFBFA"/>
                </a:solidFill>
              </a:defRPr>
            </a:pPr>
            <a:endParaRPr/>
          </a:p>
        </p:txBody>
      </p:sp>
      <p:sp>
        <p:nvSpPr>
          <p:cNvPr id="497" name="Body Level One…"/>
          <p:cNvSpPr txBox="1">
            <a:spLocks noGrp="1"/>
          </p:cNvSpPr>
          <p:nvPr>
            <p:ph type="body" sz="quarter" idx="1" hasCustomPrompt="1"/>
          </p:nvPr>
        </p:nvSpPr>
        <p:spPr>
          <a:xfrm>
            <a:off x="723900" y="1600200"/>
            <a:ext cx="5072063" cy="2415701"/>
          </a:xfrm>
          <a:prstGeom prst="rect">
            <a:avLst/>
          </a:prstGeom>
        </p:spPr>
        <p:txBody>
          <a:bodyPr anchor="b"/>
          <a:lstStyle>
            <a:lvl1pPr>
              <a:defRPr sz="8000">
                <a:solidFill>
                  <a:srgbClr val="C74634"/>
                </a:solidFill>
              </a:defRPr>
            </a:lvl1pPr>
            <a:lvl2pPr marL="995679" indent="-812799">
              <a:defRPr sz="8000">
                <a:solidFill>
                  <a:srgbClr val="C74634"/>
                </a:solidFill>
              </a:defRPr>
            </a:lvl2pPr>
            <a:lvl3pPr marL="1277939" indent="-912814">
              <a:defRPr sz="8000">
                <a:solidFill>
                  <a:srgbClr val="C74634"/>
                </a:solidFill>
              </a:defRPr>
            </a:lvl3pPr>
            <a:lvl4pPr marL="1590904" indent="-1043217">
              <a:defRPr sz="8000">
                <a:solidFill>
                  <a:srgbClr val="C74634"/>
                </a:solidFill>
              </a:defRPr>
            </a:lvl4pPr>
            <a:lvl5pPr marL="1950720" indent="-1219200">
              <a:defRPr sz="8000">
                <a:solidFill>
                  <a:srgbClr val="C74634"/>
                </a:solidFill>
              </a:defRPr>
            </a:lvl5pPr>
          </a:lstStyle>
          <a:p>
            <a:r>
              <a:t>00%</a:t>
            </a:r>
          </a:p>
          <a:p>
            <a:pPr lvl="1"/>
            <a:endParaRPr/>
          </a:p>
          <a:p>
            <a:pPr lvl="2"/>
            <a:endParaRPr/>
          </a:p>
          <a:p>
            <a:pPr lvl="3"/>
            <a:endParaRPr/>
          </a:p>
          <a:p>
            <a:pPr lvl="4"/>
            <a:endParaRPr/>
          </a:p>
        </p:txBody>
      </p:sp>
      <p:pic>
        <p:nvPicPr>
          <p:cNvPr id="498" name="OTag" descr="OTag"/>
          <p:cNvPicPr>
            <a:picLocks noChangeAspect="1"/>
          </p:cNvPicPr>
          <p:nvPr/>
        </p:nvPicPr>
        <p:blipFill>
          <a:blip r:embed="rId2"/>
          <a:stretch>
            <a:fillRect/>
          </a:stretch>
        </p:blipFill>
        <p:spPr>
          <a:xfrm>
            <a:off x="11181608" y="6355079"/>
            <a:ext cx="502921" cy="502921"/>
          </a:xfrm>
          <a:prstGeom prst="rect">
            <a:avLst/>
          </a:prstGeom>
          <a:ln w="12700">
            <a:miter lim="400000"/>
          </a:ln>
        </p:spPr>
      </p:pic>
      <p:sp>
        <p:nvSpPr>
          <p:cNvPr id="4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9387990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ight - Title 2 Column">
    <p:bg>
      <p:bgRef idx="1001">
        <a:schemeClr val="bg2"/>
      </p:bgRef>
    </p:bg>
    <p:spTree>
      <p:nvGrpSpPr>
        <p:cNvPr id="1" name=""/>
        <p:cNvGrpSpPr/>
        <p:nvPr/>
      </p:nvGrpSpPr>
      <p:grpSpPr>
        <a:xfrm>
          <a:off x="0" y="0"/>
          <a:ext cx="0" cy="0"/>
          <a:chOff x="0" y="0"/>
          <a:chExt cx="0" cy="0"/>
        </a:xfrm>
      </p:grpSpPr>
      <p:pic>
        <p:nvPicPr>
          <p:cNvPr id="3" name="Picture 2" descr="A black background with a black border&#10;&#10;Description automatically generated with medium confidence">
            <a:extLst>
              <a:ext uri="{FF2B5EF4-FFF2-40B4-BE49-F238E27FC236}">
                <a16:creationId xmlns:a16="http://schemas.microsoft.com/office/drawing/2014/main" id="{E1D46779-4A8C-89B5-8789-50A39CDE12FF}"/>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l="69817" b="66492"/>
          <a:stretch/>
        </p:blipFill>
        <p:spPr>
          <a:xfrm>
            <a:off x="9616338" y="0"/>
            <a:ext cx="2575662" cy="1608575"/>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b="1" i="0">
                <a:latin typeface="Oracle Sans Semi Bold" panose="020B0503020204020204" pitchFamily="34" charset="0"/>
                <a:cs typeface="Oracle Sans Semi Bold" panose="020B0503020204020204" pitchFamily="34" charset="0"/>
              </a:defRPr>
            </a:lvl1pPr>
          </a:lstStyle>
          <a:p>
            <a:r>
              <a:rPr lang="en-US"/>
              <a:t>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5" name="Column Divider">
            <a:extLst>
              <a:ext uri="{FF2B5EF4-FFF2-40B4-BE49-F238E27FC236}">
                <a16:creationId xmlns:a16="http://schemas.microsoft.com/office/drawing/2014/main" id="{C3377C95-3E35-473F-8E81-1FDFBEBC758A}"/>
              </a:ext>
              <a:ext uri="{C183D7F6-B498-43B3-948B-1728B52AA6E4}">
                <adec:decorative xmlns:adec="http://schemas.microsoft.com/office/drawing/2017/decorative" val="1"/>
              </a:ext>
            </a:extLst>
          </p:cNvPr>
          <p:cNvCxnSpPr>
            <a:cxnSpLocks/>
          </p:cNvCxnSpPr>
          <p:nvPr/>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lvl1pPr>
              <a:defRPr b="0" i="0">
                <a:latin typeface="Oracle Sans" panose="020B0503020204020204" pitchFamily="34" charset="0"/>
                <a:cs typeface="Oracle Sans" panose="020B0503020204020204" pitchFamily="34" charset="0"/>
              </a:defRPr>
            </a:lvl1pPr>
            <a:lvl2pPr>
              <a:defRPr b="0" i="0">
                <a:latin typeface="Oracle Sans" panose="020B0503020204020204" pitchFamily="34" charset="0"/>
                <a:cs typeface="Oracle Sans" panose="020B0503020204020204" pitchFamily="34" charset="0"/>
              </a:defRPr>
            </a:lvl2pPr>
            <a:lvl3pPr>
              <a:defRPr b="0" i="0">
                <a:cs typeface="Oracle Sans" panose="020B0503020204020204" pitchFamily="34" charset="0"/>
              </a:defRPr>
            </a:lvl3pPr>
            <a:lvl4pPr>
              <a:defRPr b="0" i="0">
                <a:cs typeface="Oracle Sans" panose="020B0503020204020204" pitchFamily="34" charset="0"/>
              </a:defRPr>
            </a:lvl4pPr>
            <a:lvl5pPr>
              <a:defRPr b="0" i="0">
                <a:cs typeface="Oracle Sans"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424C32FC-D616-45B7-A051-90859CE92D73}"/>
              </a:ext>
            </a:extLst>
          </p:cNvPr>
          <p:cNvSpPr>
            <a:spLocks noGrp="1"/>
          </p:cNvSpPr>
          <p:nvPr>
            <p:ph type="sldNum" sz="quarter" idx="18"/>
          </p:nvPr>
        </p:nvSpPr>
        <p:spPr/>
        <p:txBody>
          <a:bodyPr/>
          <a:lstStyle>
            <a:lvl1pPr>
              <a:defRPr b="0" i="0">
                <a:latin typeface="Oracle Sans" panose="020B0503020204020204" pitchFamily="34" charset="0"/>
              </a:defRPr>
            </a:lvl1pPr>
          </a:lstStyle>
          <a:p>
            <a:fld id="{483FC227-4487-4163-AD6C-387F5C2E028A}" type="slidenum">
              <a:rPr lang="en-US" smtClean="0"/>
              <a:t>‹#›</a:t>
            </a:fld>
            <a:endParaRPr lang="en-US"/>
          </a:p>
        </p:txBody>
      </p:sp>
      <p:sp>
        <p:nvSpPr>
          <p:cNvPr id="8" name="Footer Placeholder 7">
            <a:extLst>
              <a:ext uri="{FF2B5EF4-FFF2-40B4-BE49-F238E27FC236}">
                <a16:creationId xmlns:a16="http://schemas.microsoft.com/office/drawing/2014/main" id="{48F71CDA-982A-476F-ADB7-47031714FD6F}"/>
              </a:ext>
            </a:extLst>
          </p:cNvPr>
          <p:cNvSpPr>
            <a:spLocks noGrp="1"/>
          </p:cNvSpPr>
          <p:nvPr>
            <p:ph type="ftr" sz="quarter" idx="17"/>
          </p:nvPr>
        </p:nvSpPr>
        <p:spPr/>
        <p:txBody>
          <a:bodyPr/>
          <a:lstStyle>
            <a:lvl1pPr>
              <a:defRPr b="0" i="0">
                <a:latin typeface="Oracle Sans" panose="020B0503020204020204" pitchFamily="34" charset="0"/>
              </a:defRPr>
            </a:lvl1pPr>
          </a:lstStyle>
          <a:p>
            <a:endParaRPr lang="en-US"/>
          </a:p>
        </p:txBody>
      </p:sp>
      <p:sp>
        <p:nvSpPr>
          <p:cNvPr id="4" name="Date Placeholder 3">
            <a:extLst>
              <a:ext uri="{FF2B5EF4-FFF2-40B4-BE49-F238E27FC236}">
                <a16:creationId xmlns:a16="http://schemas.microsoft.com/office/drawing/2014/main" id="{4B5A409C-CB05-4133-9F5F-1D2097DE34E0}"/>
              </a:ext>
            </a:extLst>
          </p:cNvPr>
          <p:cNvSpPr>
            <a:spLocks noGrp="1"/>
          </p:cNvSpPr>
          <p:nvPr>
            <p:ph type="dt" sz="half" idx="16"/>
          </p:nvPr>
        </p:nvSpPr>
        <p:spPr/>
        <p:txBody>
          <a:bodyPr/>
          <a:lstStyle>
            <a:lvl1pPr>
              <a:defRPr b="0" i="0">
                <a:latin typeface="Oracle Sans" panose="020B0503020204020204" pitchFamily="34" charset="0"/>
              </a:defRPr>
            </a:lvl1pPr>
          </a:lstStyle>
          <a:p>
            <a:fld id="{0346506D-C2C6-4F28-9F59-5EB89120C593}" type="datetimeFigureOut">
              <a:rPr lang="en-US" smtClean="0"/>
              <a:t>6/5/2025</a:t>
            </a:fld>
            <a:endParaRPr lang="en-US"/>
          </a:p>
        </p:txBody>
      </p:sp>
      <p:pic>
        <p:nvPicPr>
          <p:cNvPr id="12" name="OTag">
            <a:extLst>
              <a:ext uri="{FF2B5EF4-FFF2-40B4-BE49-F238E27FC236}">
                <a16:creationId xmlns:a16="http://schemas.microsoft.com/office/drawing/2014/main" id="{DDE8776E-BE08-D148-AA47-8308E0EAE4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06818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tx">
  <p:cSld name="Dark - Metric_Pillar">
    <p:bg>
      <p:bgPr>
        <a:solidFill>
          <a:srgbClr val="053241"/>
        </a:solidFill>
        <a:effectLst/>
      </p:bgPr>
    </p:bg>
    <p:spTree>
      <p:nvGrpSpPr>
        <p:cNvPr id="1" name=""/>
        <p:cNvGrpSpPr/>
        <p:nvPr/>
      </p:nvGrpSpPr>
      <p:grpSpPr>
        <a:xfrm>
          <a:off x="0" y="0"/>
          <a:ext cx="0" cy="0"/>
          <a:chOff x="0" y="0"/>
          <a:chExt cx="0" cy="0"/>
        </a:xfrm>
      </p:grpSpPr>
      <p:pic>
        <p:nvPicPr>
          <p:cNvPr id="50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07" name="BG" descr="BG"/>
          <p:cNvPicPr>
            <a:picLocks noChangeAspect="1"/>
          </p:cNvPicPr>
          <p:nvPr/>
        </p:nvPicPr>
        <p:blipFill>
          <a:blip r:embed="rId3"/>
          <a:stretch>
            <a:fillRect/>
          </a:stretch>
        </p:blipFill>
        <p:spPr>
          <a:xfrm>
            <a:off x="0" y="0"/>
            <a:ext cx="12192000" cy="6858000"/>
          </a:xfrm>
          <a:prstGeom prst="rect">
            <a:avLst/>
          </a:prstGeom>
          <a:ln w="12700">
            <a:miter lim="400000"/>
          </a:ln>
        </p:spPr>
      </p:pic>
      <p:pic>
        <p:nvPicPr>
          <p:cNvPr id="50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09" name="Body Level One…"/>
          <p:cNvSpPr txBox="1">
            <a:spLocks noGrp="1"/>
          </p:cNvSpPr>
          <p:nvPr>
            <p:ph type="body" sz="quarter" idx="1" hasCustomPrompt="1"/>
          </p:nvPr>
        </p:nvSpPr>
        <p:spPr>
          <a:xfrm>
            <a:off x="723900" y="1600200"/>
            <a:ext cx="5085287" cy="2415701"/>
          </a:xfrm>
          <a:prstGeom prst="rect">
            <a:avLst/>
          </a:prstGeom>
        </p:spPr>
        <p:txBody>
          <a:bodyPr anchor="b"/>
          <a:lstStyle>
            <a:lvl1pPr>
              <a:defRPr sz="8000">
                <a:solidFill>
                  <a:srgbClr val="FCFBFA"/>
                </a:solidFill>
              </a:defRPr>
            </a:lvl1pPr>
            <a:lvl2pPr marL="995679" indent="-812799">
              <a:defRPr sz="8000">
                <a:solidFill>
                  <a:srgbClr val="FCFBFA"/>
                </a:solidFill>
              </a:defRPr>
            </a:lvl2pPr>
            <a:lvl3pPr marL="1277939" indent="-912814">
              <a:defRPr sz="8000">
                <a:solidFill>
                  <a:srgbClr val="FCFBFA"/>
                </a:solidFill>
              </a:defRPr>
            </a:lvl3pPr>
            <a:lvl4pPr marL="1590904" indent="-1043217">
              <a:defRPr sz="8000">
                <a:solidFill>
                  <a:srgbClr val="FCFBFA"/>
                </a:solidFill>
              </a:defRPr>
            </a:lvl4pPr>
            <a:lvl5pPr marL="1950720" indent="-1219200">
              <a:defRPr sz="8000">
                <a:solidFill>
                  <a:srgbClr val="FCFBFA"/>
                </a:solidFill>
              </a:defRPr>
            </a:lvl5pPr>
          </a:lstStyle>
          <a:p>
            <a:r>
              <a:t>00%</a:t>
            </a:r>
          </a:p>
          <a:p>
            <a:pPr lvl="1"/>
            <a:endParaRPr/>
          </a:p>
          <a:p>
            <a:pPr lvl="2"/>
            <a:endParaRPr/>
          </a:p>
          <a:p>
            <a:pPr lvl="3"/>
            <a:endParaRPr/>
          </a:p>
          <a:p>
            <a:pPr lvl="4"/>
            <a:endParaRPr/>
          </a:p>
        </p:txBody>
      </p:sp>
      <p:sp>
        <p:nvSpPr>
          <p:cNvPr id="510" name="Accent Mark"/>
          <p:cNvSpPr/>
          <p:nvPr/>
        </p:nvSpPr>
        <p:spPr>
          <a:xfrm flipH="1">
            <a:off x="775225" y="4241403"/>
            <a:ext cx="301753" cy="1"/>
          </a:xfrm>
          <a:prstGeom prst="line">
            <a:avLst/>
          </a:prstGeom>
          <a:ln w="38100">
            <a:solidFill>
              <a:schemeClr val="accent2"/>
            </a:solidFill>
          </a:ln>
        </p:spPr>
        <p:txBody>
          <a:bodyPr lIns="45719" rIns="45719"/>
          <a:lstStyle/>
          <a:p>
            <a:pPr>
              <a:defRPr>
                <a:solidFill>
                  <a:srgbClr val="FCFBFA"/>
                </a:solidFill>
              </a:defRPr>
            </a:pPr>
            <a:endParaRPr/>
          </a:p>
        </p:txBody>
      </p:sp>
      <p:sp>
        <p:nvSpPr>
          <p:cNvPr id="511"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3828900345"/>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Abstract Background_Pillar ">
    <p:bg>
      <p:bgPr>
        <a:solidFill>
          <a:srgbClr val="053241"/>
        </a:solidFill>
        <a:effectLst/>
      </p:bgPr>
    </p:bg>
    <p:spTree>
      <p:nvGrpSpPr>
        <p:cNvPr id="1" name=""/>
        <p:cNvGrpSpPr/>
        <p:nvPr/>
      </p:nvGrpSpPr>
      <p:grpSpPr>
        <a:xfrm>
          <a:off x="0" y="0"/>
          <a:ext cx="0" cy="0"/>
          <a:chOff x="0" y="0"/>
          <a:chExt cx="0" cy="0"/>
        </a:xfrm>
      </p:grpSpPr>
      <p:pic>
        <p:nvPicPr>
          <p:cNvPr id="51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1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4304763"/>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tx">
  <p:cSld name="Abstract Background_Pillar">
    <p:spTree>
      <p:nvGrpSpPr>
        <p:cNvPr id="1" name=""/>
        <p:cNvGrpSpPr/>
        <p:nvPr/>
      </p:nvGrpSpPr>
      <p:grpSpPr>
        <a:xfrm>
          <a:off x="0" y="0"/>
          <a:ext cx="0" cy="0"/>
          <a:chOff x="0" y="0"/>
          <a:chExt cx="0" cy="0"/>
        </a:xfrm>
      </p:grpSpPr>
      <p:pic>
        <p:nvPicPr>
          <p:cNvPr id="52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2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29"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3107569195"/>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x">
  <p:cSld name="Speaker_1">
    <p:bg>
      <p:bgPr>
        <a:solidFill>
          <a:srgbClr val="053241"/>
        </a:solidFill>
        <a:effectLst/>
      </p:bgPr>
    </p:bg>
    <p:spTree>
      <p:nvGrpSpPr>
        <p:cNvPr id="1" name=""/>
        <p:cNvGrpSpPr/>
        <p:nvPr/>
      </p:nvGrpSpPr>
      <p:grpSpPr>
        <a:xfrm>
          <a:off x="0" y="0"/>
          <a:ext cx="0" cy="0"/>
          <a:chOff x="0" y="0"/>
          <a:chExt cx="0" cy="0"/>
        </a:xfrm>
      </p:grpSpPr>
      <p:pic>
        <p:nvPicPr>
          <p:cNvPr id="53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37" name="Glow" descr="Glow"/>
          <p:cNvPicPr>
            <a:picLocks noChangeAspect="1"/>
          </p:cNvPicPr>
          <p:nvPr/>
        </p:nvPicPr>
        <p:blipFill>
          <a:blip r:embed="rId3"/>
          <a:srcRect r="56452" b="6810"/>
          <a:stretch>
            <a:fillRect/>
          </a:stretch>
        </p:blipFill>
        <p:spPr>
          <a:xfrm>
            <a:off x="0" y="0"/>
            <a:ext cx="4114801" cy="4953000"/>
          </a:xfrm>
          <a:prstGeom prst="rect">
            <a:avLst/>
          </a:prstGeom>
          <a:ln w="12700">
            <a:miter lim="400000"/>
          </a:ln>
        </p:spPr>
      </p:pic>
      <p:pic>
        <p:nvPicPr>
          <p:cNvPr id="538" name="Bloom" descr="Bloom"/>
          <p:cNvPicPr>
            <a:picLocks noChangeAspect="1"/>
          </p:cNvPicPr>
          <p:nvPr/>
        </p:nvPicPr>
        <p:blipFill>
          <a:blip r:embed="rId4"/>
          <a:srcRect t="29767" r="59991"/>
          <a:stretch>
            <a:fillRect/>
          </a:stretch>
        </p:blipFill>
        <p:spPr>
          <a:xfrm rot="5400000">
            <a:off x="-17423" y="17422"/>
            <a:ext cx="2778046" cy="2743200"/>
          </a:xfrm>
          <a:prstGeom prst="rect">
            <a:avLst/>
          </a:prstGeom>
          <a:ln w="12700">
            <a:miter lim="400000"/>
          </a:ln>
        </p:spPr>
      </p:pic>
      <p:sp>
        <p:nvSpPr>
          <p:cNvPr id="539" name="Picture Placeholder 4"/>
          <p:cNvSpPr>
            <a:spLocks noGrp="1"/>
          </p:cNvSpPr>
          <p:nvPr>
            <p:ph type="pic" sz="quarter" idx="21"/>
          </p:nvPr>
        </p:nvSpPr>
        <p:spPr>
          <a:xfrm>
            <a:off x="6730913" y="1599494"/>
            <a:ext cx="3227478" cy="3247120"/>
          </a:xfrm>
          <a:prstGeom prst="rect">
            <a:avLst/>
          </a:prstGeom>
        </p:spPr>
        <p:txBody>
          <a:bodyPr lIns="91439" tIns="45719" rIns="91439" bIns="45719">
            <a:noAutofit/>
          </a:bodyPr>
          <a:lstStyle/>
          <a:p>
            <a:endParaRPr/>
          </a:p>
        </p:txBody>
      </p:sp>
      <p:sp>
        <p:nvSpPr>
          <p:cNvPr id="540" name="Body Level One…"/>
          <p:cNvSpPr txBox="1">
            <a:spLocks noGrp="1"/>
          </p:cNvSpPr>
          <p:nvPr>
            <p:ph type="body" sz="quarter" idx="1" hasCustomPrompt="1"/>
          </p:nvPr>
        </p:nvSpPr>
        <p:spPr>
          <a:xfrm>
            <a:off x="6730913" y="5145363"/>
            <a:ext cx="3236481" cy="365126"/>
          </a:xfrm>
          <a:prstGeom prst="rect">
            <a:avLst/>
          </a:prstGeom>
        </p:spPr>
        <p:txBody>
          <a:bodyPr/>
          <a:lstStyle>
            <a:lvl1pPr>
              <a:spcBef>
                <a:spcPts val="0"/>
              </a:spcBef>
              <a:defRPr sz="2000">
                <a:solidFill>
                  <a:srgbClr val="FCFBFA"/>
                </a:solidFill>
                <a:latin typeface="Oracle Sans Bold"/>
                <a:ea typeface="Oracle Sans Bold"/>
                <a:cs typeface="Oracle Sans Bold"/>
                <a:sym typeface="Oracle Sans Bold"/>
              </a:defRPr>
            </a:lvl1pPr>
            <a:lvl2pPr marL="386079" indent="-203199">
              <a:spcBef>
                <a:spcPts val="0"/>
              </a:spcBef>
              <a:defRPr sz="2000">
                <a:solidFill>
                  <a:srgbClr val="FCFBFA"/>
                </a:solidFill>
                <a:latin typeface="Oracle Sans Bold"/>
                <a:ea typeface="Oracle Sans Bold"/>
                <a:cs typeface="Oracle Sans Bold"/>
                <a:sym typeface="Oracle Sans Bold"/>
              </a:defRPr>
            </a:lvl2pPr>
            <a:lvl3pPr marL="593328" indent="-228203">
              <a:spcBef>
                <a:spcPts val="0"/>
              </a:spcBef>
              <a:defRPr sz="2000">
                <a:solidFill>
                  <a:srgbClr val="FCFBFA"/>
                </a:solidFill>
                <a:latin typeface="Oracle Sans Bold"/>
                <a:ea typeface="Oracle Sans Bold"/>
                <a:cs typeface="Oracle Sans Bold"/>
                <a:sym typeface="Oracle Sans Bold"/>
              </a:defRPr>
            </a:lvl3pPr>
            <a:lvl4pPr marL="808491" indent="-260804">
              <a:spcBef>
                <a:spcPts val="0"/>
              </a:spcBef>
              <a:defRPr sz="2000">
                <a:solidFill>
                  <a:srgbClr val="FCFBFA"/>
                </a:solidFill>
                <a:latin typeface="Oracle Sans Bold"/>
                <a:ea typeface="Oracle Sans Bold"/>
                <a:cs typeface="Oracle Sans Bold"/>
                <a:sym typeface="Oracle Sans Bold"/>
              </a:defRPr>
            </a:lvl4pPr>
            <a:lvl5pPr marL="1036320" indent="-304800">
              <a:spcBef>
                <a:spcPts val="0"/>
              </a:spcBef>
              <a:defRPr sz="2000">
                <a:solidFill>
                  <a:srgbClr val="FCFBFA"/>
                </a:solidFill>
                <a:latin typeface="Oracle Sans Bold"/>
                <a:ea typeface="Oracle Sans Bold"/>
                <a:cs typeface="Oracle Sans Bold"/>
                <a:sym typeface="Oracle Sans Bold"/>
              </a:defRPr>
            </a:lvl5pPr>
          </a:lstStyle>
          <a:p>
            <a:r>
              <a:t>Add speaker name</a:t>
            </a:r>
          </a:p>
          <a:p>
            <a:pPr lvl="1"/>
            <a:endParaRPr/>
          </a:p>
          <a:p>
            <a:pPr lvl="2"/>
            <a:endParaRPr/>
          </a:p>
          <a:p>
            <a:pPr lvl="3"/>
            <a:endParaRPr/>
          </a:p>
          <a:p>
            <a:pPr lvl="4"/>
            <a:endParaRPr/>
          </a:p>
        </p:txBody>
      </p:sp>
      <p:sp>
        <p:nvSpPr>
          <p:cNvPr id="541" name="Text Placeholder 33"/>
          <p:cNvSpPr>
            <a:spLocks noGrp="1"/>
          </p:cNvSpPr>
          <p:nvPr>
            <p:ph type="body" sz="quarter" idx="22" hasCustomPrompt="1"/>
          </p:nvPr>
        </p:nvSpPr>
        <p:spPr>
          <a:xfrm>
            <a:off x="6730913" y="5509467"/>
            <a:ext cx="3236481" cy="365126"/>
          </a:xfrm>
          <a:prstGeom prst="rect">
            <a:avLst/>
          </a:prstGeom>
        </p:spPr>
        <p:txBody>
          <a:bodyPr/>
          <a:lstStyle>
            <a:lvl1pPr>
              <a:spcBef>
                <a:spcPts val="0"/>
              </a:spcBef>
              <a:defRPr>
                <a:solidFill>
                  <a:srgbClr val="FCFBFA"/>
                </a:solidFill>
              </a:defRPr>
            </a:lvl1pPr>
          </a:lstStyle>
          <a:p>
            <a:r>
              <a:t>Add speaker title</a:t>
            </a:r>
          </a:p>
        </p:txBody>
      </p:sp>
      <p:pic>
        <p:nvPicPr>
          <p:cNvPr id="54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43" name="Speaker"/>
          <p:cNvSpPr txBox="1">
            <a:spLocks noGrp="1"/>
          </p:cNvSpPr>
          <p:nvPr>
            <p:ph type="title" hasCustomPrompt="1"/>
          </p:nvPr>
        </p:nvSpPr>
        <p:spPr>
          <a:xfrm>
            <a:off x="762000" y="2768948"/>
            <a:ext cx="2560321" cy="1320104"/>
          </a:xfrm>
          <a:prstGeom prst="rect">
            <a:avLst/>
          </a:prstGeom>
        </p:spPr>
        <p:txBody>
          <a:bodyPr anchor="ctr"/>
          <a:lstStyle>
            <a:lvl1pPr>
              <a:lnSpc>
                <a:spcPct val="100000"/>
              </a:lnSpc>
              <a:spcBef>
                <a:spcPts val="0"/>
              </a:spcBef>
              <a:defRPr sz="4000">
                <a:solidFill>
                  <a:srgbClr val="FCFBFA"/>
                </a:solidFill>
                <a:latin typeface="Oracle Sans Regular"/>
                <a:ea typeface="Oracle Sans Regular"/>
                <a:cs typeface="Oracle Sans Regular"/>
                <a:sym typeface="Oracle Sans Regular"/>
              </a:defRPr>
            </a:lvl1pPr>
          </a:lstStyle>
          <a:p>
            <a:r>
              <a:t>Speaker</a:t>
            </a:r>
          </a:p>
        </p:txBody>
      </p:sp>
      <p:sp>
        <p:nvSpPr>
          <p:cNvPr id="544"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128636314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Speaker_2">
    <p:bg>
      <p:bgPr>
        <a:solidFill>
          <a:srgbClr val="053241"/>
        </a:solidFill>
        <a:effectLst/>
      </p:bgPr>
    </p:bg>
    <p:spTree>
      <p:nvGrpSpPr>
        <p:cNvPr id="1" name=""/>
        <p:cNvGrpSpPr/>
        <p:nvPr/>
      </p:nvGrpSpPr>
      <p:grpSpPr>
        <a:xfrm>
          <a:off x="0" y="0"/>
          <a:ext cx="0" cy="0"/>
          <a:chOff x="0" y="0"/>
          <a:chExt cx="0" cy="0"/>
        </a:xfrm>
      </p:grpSpPr>
      <p:pic>
        <p:nvPicPr>
          <p:cNvPr id="551"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52" name="Glow" descr="Glow"/>
          <p:cNvPicPr>
            <a:picLocks noChangeAspect="1"/>
          </p:cNvPicPr>
          <p:nvPr/>
        </p:nvPicPr>
        <p:blipFill>
          <a:blip r:embed="rId3"/>
          <a:srcRect r="56452" b="6810"/>
          <a:stretch>
            <a:fillRect/>
          </a:stretch>
        </p:blipFill>
        <p:spPr>
          <a:xfrm>
            <a:off x="0" y="0"/>
            <a:ext cx="4114801" cy="4953000"/>
          </a:xfrm>
          <a:prstGeom prst="rect">
            <a:avLst/>
          </a:prstGeom>
          <a:ln w="12700">
            <a:miter lim="400000"/>
          </a:ln>
        </p:spPr>
      </p:pic>
      <p:pic>
        <p:nvPicPr>
          <p:cNvPr id="553" name="Bloom" descr="Bloom"/>
          <p:cNvPicPr>
            <a:picLocks noChangeAspect="1"/>
          </p:cNvPicPr>
          <p:nvPr/>
        </p:nvPicPr>
        <p:blipFill>
          <a:blip r:embed="rId4"/>
          <a:srcRect t="29767" r="59991"/>
          <a:stretch>
            <a:fillRect/>
          </a:stretch>
        </p:blipFill>
        <p:spPr>
          <a:xfrm rot="5400000">
            <a:off x="-17423" y="17422"/>
            <a:ext cx="2778046" cy="2743200"/>
          </a:xfrm>
          <a:prstGeom prst="rect">
            <a:avLst/>
          </a:prstGeom>
          <a:ln w="12700">
            <a:miter lim="400000"/>
          </a:ln>
        </p:spPr>
      </p:pic>
      <p:sp>
        <p:nvSpPr>
          <p:cNvPr id="554" name="Picture Placeholder 4"/>
          <p:cNvSpPr>
            <a:spLocks noGrp="1"/>
          </p:cNvSpPr>
          <p:nvPr>
            <p:ph type="pic" sz="quarter" idx="21"/>
          </p:nvPr>
        </p:nvSpPr>
        <p:spPr>
          <a:xfrm>
            <a:off x="4408473" y="1599336"/>
            <a:ext cx="3227833" cy="3247120"/>
          </a:xfrm>
          <a:prstGeom prst="rect">
            <a:avLst/>
          </a:prstGeom>
        </p:spPr>
        <p:txBody>
          <a:bodyPr lIns="91439" tIns="45719" rIns="91439" bIns="45719">
            <a:noAutofit/>
          </a:bodyPr>
          <a:lstStyle/>
          <a:p>
            <a:endParaRPr/>
          </a:p>
        </p:txBody>
      </p:sp>
      <p:sp>
        <p:nvSpPr>
          <p:cNvPr id="555" name="Body Level One…"/>
          <p:cNvSpPr txBox="1">
            <a:spLocks noGrp="1"/>
          </p:cNvSpPr>
          <p:nvPr>
            <p:ph type="body" sz="quarter" idx="1" hasCustomPrompt="1"/>
          </p:nvPr>
        </p:nvSpPr>
        <p:spPr>
          <a:xfrm>
            <a:off x="4408473" y="5145204"/>
            <a:ext cx="3227833" cy="365126"/>
          </a:xfrm>
          <a:prstGeom prst="rect">
            <a:avLst/>
          </a:prstGeom>
        </p:spPr>
        <p:txBody>
          <a:bodyPr/>
          <a:lstStyle>
            <a:lvl1pPr>
              <a:spcBef>
                <a:spcPts val="0"/>
              </a:spcBef>
              <a:defRPr sz="2000">
                <a:solidFill>
                  <a:srgbClr val="FCFBFA"/>
                </a:solidFill>
                <a:latin typeface="Oracle Sans Bold"/>
                <a:ea typeface="Oracle Sans Bold"/>
                <a:cs typeface="Oracle Sans Bold"/>
                <a:sym typeface="Oracle Sans Bold"/>
              </a:defRPr>
            </a:lvl1pPr>
            <a:lvl2pPr marL="386079" indent="-203199">
              <a:spcBef>
                <a:spcPts val="0"/>
              </a:spcBef>
              <a:defRPr sz="2000">
                <a:solidFill>
                  <a:srgbClr val="FCFBFA"/>
                </a:solidFill>
                <a:latin typeface="Oracle Sans Bold"/>
                <a:ea typeface="Oracle Sans Bold"/>
                <a:cs typeface="Oracle Sans Bold"/>
                <a:sym typeface="Oracle Sans Bold"/>
              </a:defRPr>
            </a:lvl2pPr>
            <a:lvl3pPr marL="593328" indent="-228203">
              <a:spcBef>
                <a:spcPts val="0"/>
              </a:spcBef>
              <a:defRPr sz="2000">
                <a:solidFill>
                  <a:srgbClr val="FCFBFA"/>
                </a:solidFill>
                <a:latin typeface="Oracle Sans Bold"/>
                <a:ea typeface="Oracle Sans Bold"/>
                <a:cs typeface="Oracle Sans Bold"/>
                <a:sym typeface="Oracle Sans Bold"/>
              </a:defRPr>
            </a:lvl3pPr>
            <a:lvl4pPr marL="808491" indent="-260804">
              <a:spcBef>
                <a:spcPts val="0"/>
              </a:spcBef>
              <a:defRPr sz="2000">
                <a:solidFill>
                  <a:srgbClr val="FCFBFA"/>
                </a:solidFill>
                <a:latin typeface="Oracle Sans Bold"/>
                <a:ea typeface="Oracle Sans Bold"/>
                <a:cs typeface="Oracle Sans Bold"/>
                <a:sym typeface="Oracle Sans Bold"/>
              </a:defRPr>
            </a:lvl4pPr>
            <a:lvl5pPr marL="1036320" indent="-304800">
              <a:spcBef>
                <a:spcPts val="0"/>
              </a:spcBef>
              <a:defRPr sz="2000">
                <a:solidFill>
                  <a:srgbClr val="FCFBFA"/>
                </a:solidFill>
                <a:latin typeface="Oracle Sans Bold"/>
                <a:ea typeface="Oracle Sans Bold"/>
                <a:cs typeface="Oracle Sans Bold"/>
                <a:sym typeface="Oracle Sans Bold"/>
              </a:defRPr>
            </a:lvl5pPr>
          </a:lstStyle>
          <a:p>
            <a:r>
              <a:t>Add speaker name</a:t>
            </a:r>
          </a:p>
          <a:p>
            <a:pPr lvl="1"/>
            <a:endParaRPr/>
          </a:p>
          <a:p>
            <a:pPr lvl="2"/>
            <a:endParaRPr/>
          </a:p>
          <a:p>
            <a:pPr lvl="3"/>
            <a:endParaRPr/>
          </a:p>
          <a:p>
            <a:pPr lvl="4"/>
            <a:endParaRPr/>
          </a:p>
        </p:txBody>
      </p:sp>
      <p:sp>
        <p:nvSpPr>
          <p:cNvPr id="556" name="Text Placeholder 33"/>
          <p:cNvSpPr>
            <a:spLocks noGrp="1"/>
          </p:cNvSpPr>
          <p:nvPr>
            <p:ph type="body" sz="quarter" idx="22" hasCustomPrompt="1"/>
          </p:nvPr>
        </p:nvSpPr>
        <p:spPr>
          <a:xfrm>
            <a:off x="4408473" y="5509309"/>
            <a:ext cx="3227833" cy="365126"/>
          </a:xfrm>
          <a:prstGeom prst="rect">
            <a:avLst/>
          </a:prstGeom>
        </p:spPr>
        <p:txBody>
          <a:bodyPr/>
          <a:lstStyle>
            <a:lvl1pPr>
              <a:spcBef>
                <a:spcPts val="0"/>
              </a:spcBef>
              <a:defRPr>
                <a:solidFill>
                  <a:srgbClr val="FCFBFA"/>
                </a:solidFill>
              </a:defRPr>
            </a:lvl1pPr>
          </a:lstStyle>
          <a:p>
            <a:r>
              <a:t>Add speaker title</a:t>
            </a:r>
          </a:p>
        </p:txBody>
      </p:sp>
      <p:pic>
        <p:nvPicPr>
          <p:cNvPr id="557"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58" name="Picture Placeholder 4"/>
          <p:cNvSpPr>
            <a:spLocks noGrp="1"/>
          </p:cNvSpPr>
          <p:nvPr>
            <p:ph type="pic" sz="quarter" idx="23"/>
          </p:nvPr>
        </p:nvSpPr>
        <p:spPr>
          <a:xfrm>
            <a:off x="7942247" y="1599336"/>
            <a:ext cx="3227833" cy="3247120"/>
          </a:xfrm>
          <a:prstGeom prst="rect">
            <a:avLst/>
          </a:prstGeom>
        </p:spPr>
        <p:txBody>
          <a:bodyPr lIns="91439" tIns="45719" rIns="91439" bIns="45719">
            <a:noAutofit/>
          </a:bodyPr>
          <a:lstStyle/>
          <a:p>
            <a:endParaRPr/>
          </a:p>
        </p:txBody>
      </p:sp>
      <p:sp>
        <p:nvSpPr>
          <p:cNvPr id="559" name="Text Placeholder 33"/>
          <p:cNvSpPr>
            <a:spLocks noGrp="1"/>
          </p:cNvSpPr>
          <p:nvPr>
            <p:ph type="body" sz="quarter" idx="24" hasCustomPrompt="1"/>
          </p:nvPr>
        </p:nvSpPr>
        <p:spPr>
          <a:xfrm>
            <a:off x="7942247" y="5145204"/>
            <a:ext cx="3227833" cy="365126"/>
          </a:xfrm>
          <a:prstGeom prst="rect">
            <a:avLst/>
          </a:prstGeom>
        </p:spPr>
        <p:txBody>
          <a:bodyPr/>
          <a:lstStyle>
            <a:lvl1pPr>
              <a:spcBef>
                <a:spcPts val="0"/>
              </a:spcBef>
              <a:defRPr sz="2000">
                <a:solidFill>
                  <a:srgbClr val="FCFBFA"/>
                </a:solidFill>
                <a:latin typeface="Oracle Sans Bold"/>
                <a:ea typeface="Oracle Sans Bold"/>
                <a:cs typeface="Oracle Sans Bold"/>
                <a:sym typeface="Oracle Sans Bold"/>
              </a:defRPr>
            </a:lvl1pPr>
          </a:lstStyle>
          <a:p>
            <a:r>
              <a:t>Add speaker name</a:t>
            </a:r>
          </a:p>
        </p:txBody>
      </p:sp>
      <p:sp>
        <p:nvSpPr>
          <p:cNvPr id="560" name="Text Placeholder 33"/>
          <p:cNvSpPr>
            <a:spLocks noGrp="1"/>
          </p:cNvSpPr>
          <p:nvPr>
            <p:ph type="body" sz="quarter" idx="25" hasCustomPrompt="1"/>
          </p:nvPr>
        </p:nvSpPr>
        <p:spPr>
          <a:xfrm>
            <a:off x="7942247" y="5509309"/>
            <a:ext cx="3227833" cy="365126"/>
          </a:xfrm>
          <a:prstGeom prst="rect">
            <a:avLst/>
          </a:prstGeom>
        </p:spPr>
        <p:txBody>
          <a:bodyPr/>
          <a:lstStyle>
            <a:lvl1pPr>
              <a:spcBef>
                <a:spcPts val="0"/>
              </a:spcBef>
              <a:defRPr>
                <a:solidFill>
                  <a:srgbClr val="FCFBFA"/>
                </a:solidFill>
              </a:defRPr>
            </a:lvl1pPr>
          </a:lstStyle>
          <a:p>
            <a:r>
              <a:t>Add speaker title</a:t>
            </a:r>
          </a:p>
        </p:txBody>
      </p:sp>
      <p:sp>
        <p:nvSpPr>
          <p:cNvPr id="561" name="Speakers"/>
          <p:cNvSpPr txBox="1">
            <a:spLocks noGrp="1"/>
          </p:cNvSpPr>
          <p:nvPr>
            <p:ph type="title" hasCustomPrompt="1"/>
          </p:nvPr>
        </p:nvSpPr>
        <p:spPr>
          <a:xfrm>
            <a:off x="762000" y="2768948"/>
            <a:ext cx="2560321" cy="1320104"/>
          </a:xfrm>
          <a:prstGeom prst="rect">
            <a:avLst/>
          </a:prstGeom>
        </p:spPr>
        <p:txBody>
          <a:bodyPr anchor="ctr"/>
          <a:lstStyle>
            <a:lvl1pPr>
              <a:lnSpc>
                <a:spcPct val="100000"/>
              </a:lnSpc>
              <a:spcBef>
                <a:spcPts val="0"/>
              </a:spcBef>
              <a:defRPr sz="4000">
                <a:solidFill>
                  <a:srgbClr val="FCFBFA"/>
                </a:solidFill>
                <a:latin typeface="Oracle Sans Regular"/>
                <a:ea typeface="Oracle Sans Regular"/>
                <a:cs typeface="Oracle Sans Regular"/>
                <a:sym typeface="Oracle Sans Regular"/>
              </a:defRPr>
            </a:lvl1pPr>
          </a:lstStyle>
          <a:p>
            <a:r>
              <a:t>Speakers</a:t>
            </a:r>
          </a:p>
        </p:txBody>
      </p:sp>
      <p:sp>
        <p:nvSpPr>
          <p:cNvPr id="562"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494055557"/>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x">
  <p:cSld name="Speaker_3">
    <p:bg>
      <p:bgPr>
        <a:solidFill>
          <a:srgbClr val="053241"/>
        </a:solidFill>
        <a:effectLst/>
      </p:bgPr>
    </p:bg>
    <p:spTree>
      <p:nvGrpSpPr>
        <p:cNvPr id="1" name=""/>
        <p:cNvGrpSpPr/>
        <p:nvPr/>
      </p:nvGrpSpPr>
      <p:grpSpPr>
        <a:xfrm>
          <a:off x="0" y="0"/>
          <a:ext cx="0" cy="0"/>
          <a:chOff x="0" y="0"/>
          <a:chExt cx="0" cy="0"/>
        </a:xfrm>
      </p:grpSpPr>
      <p:pic>
        <p:nvPicPr>
          <p:cNvPr id="569"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70" name="Glow" descr="Glow"/>
          <p:cNvPicPr>
            <a:picLocks noChangeAspect="1"/>
          </p:cNvPicPr>
          <p:nvPr/>
        </p:nvPicPr>
        <p:blipFill>
          <a:blip r:embed="rId3"/>
          <a:srcRect r="56452" b="6810"/>
          <a:stretch>
            <a:fillRect/>
          </a:stretch>
        </p:blipFill>
        <p:spPr>
          <a:xfrm>
            <a:off x="0" y="0"/>
            <a:ext cx="4114801" cy="4953000"/>
          </a:xfrm>
          <a:prstGeom prst="rect">
            <a:avLst/>
          </a:prstGeom>
          <a:ln w="12700">
            <a:miter lim="400000"/>
          </a:ln>
        </p:spPr>
      </p:pic>
      <p:pic>
        <p:nvPicPr>
          <p:cNvPr id="571" name="Bloom" descr="Bloom"/>
          <p:cNvPicPr>
            <a:picLocks noChangeAspect="1"/>
          </p:cNvPicPr>
          <p:nvPr/>
        </p:nvPicPr>
        <p:blipFill>
          <a:blip r:embed="rId4"/>
          <a:srcRect t="29767" r="59991"/>
          <a:stretch>
            <a:fillRect/>
          </a:stretch>
        </p:blipFill>
        <p:spPr>
          <a:xfrm rot="5400000">
            <a:off x="-17423" y="17422"/>
            <a:ext cx="2778046" cy="2743200"/>
          </a:xfrm>
          <a:prstGeom prst="rect">
            <a:avLst/>
          </a:prstGeom>
          <a:ln w="12700">
            <a:miter lim="400000"/>
          </a:ln>
        </p:spPr>
      </p:pic>
      <p:sp>
        <p:nvSpPr>
          <p:cNvPr id="572" name="Speakers"/>
          <p:cNvSpPr txBox="1">
            <a:spLocks noGrp="1"/>
          </p:cNvSpPr>
          <p:nvPr>
            <p:ph type="title" hasCustomPrompt="1"/>
          </p:nvPr>
        </p:nvSpPr>
        <p:spPr>
          <a:xfrm>
            <a:off x="762000" y="2768948"/>
            <a:ext cx="2560321" cy="1320104"/>
          </a:xfrm>
          <a:prstGeom prst="rect">
            <a:avLst/>
          </a:prstGeom>
        </p:spPr>
        <p:txBody>
          <a:bodyPr anchor="ctr"/>
          <a:lstStyle>
            <a:lvl1pPr>
              <a:lnSpc>
                <a:spcPct val="100000"/>
              </a:lnSpc>
              <a:spcBef>
                <a:spcPts val="0"/>
              </a:spcBef>
              <a:defRPr sz="4000">
                <a:solidFill>
                  <a:srgbClr val="FCFBFA"/>
                </a:solidFill>
                <a:latin typeface="Oracle Sans Regular"/>
                <a:ea typeface="Oracle Sans Regular"/>
                <a:cs typeface="Oracle Sans Regular"/>
                <a:sym typeface="Oracle Sans Regular"/>
              </a:defRPr>
            </a:lvl1pPr>
          </a:lstStyle>
          <a:p>
            <a:r>
              <a:t>Speakers</a:t>
            </a:r>
          </a:p>
        </p:txBody>
      </p:sp>
      <p:sp>
        <p:nvSpPr>
          <p:cNvPr id="573" name="Picture Placeholder 4"/>
          <p:cNvSpPr>
            <a:spLocks noGrp="1"/>
          </p:cNvSpPr>
          <p:nvPr>
            <p:ph type="pic" sz="quarter" idx="21"/>
          </p:nvPr>
        </p:nvSpPr>
        <p:spPr>
          <a:xfrm>
            <a:off x="6526125" y="553736"/>
            <a:ext cx="2368297" cy="2331721"/>
          </a:xfrm>
          <a:prstGeom prst="rect">
            <a:avLst/>
          </a:prstGeom>
        </p:spPr>
        <p:txBody>
          <a:bodyPr lIns="91439" tIns="45719" rIns="91439" bIns="45719">
            <a:noAutofit/>
          </a:bodyPr>
          <a:lstStyle/>
          <a:p>
            <a:endParaRPr/>
          </a:p>
        </p:txBody>
      </p:sp>
      <p:sp>
        <p:nvSpPr>
          <p:cNvPr id="574" name="Body Level One…"/>
          <p:cNvSpPr txBox="1">
            <a:spLocks noGrp="1"/>
          </p:cNvSpPr>
          <p:nvPr>
            <p:ph type="body" sz="quarter" idx="1" hasCustomPrompt="1"/>
          </p:nvPr>
        </p:nvSpPr>
        <p:spPr>
          <a:xfrm>
            <a:off x="6526124" y="3180241"/>
            <a:ext cx="2368297" cy="312445"/>
          </a:xfrm>
          <a:prstGeom prst="rect">
            <a:avLst/>
          </a:prstGeom>
        </p:spPr>
        <p:txBody>
          <a:bodyPr/>
          <a:lstStyle>
            <a:lvl1pPr>
              <a:spcBef>
                <a:spcPts val="0"/>
              </a:spcBef>
              <a:defRPr sz="1600">
                <a:solidFill>
                  <a:srgbClr val="FCFBFA"/>
                </a:solidFill>
                <a:latin typeface="Oracle Sans Bold"/>
                <a:ea typeface="Oracle Sans Bold"/>
                <a:cs typeface="Oracle Sans Bold"/>
                <a:sym typeface="Oracle Sans Bold"/>
              </a:defRPr>
            </a:lvl1pPr>
            <a:lvl2pPr marL="345439" indent="-162559">
              <a:spcBef>
                <a:spcPts val="0"/>
              </a:spcBef>
              <a:defRPr sz="1600">
                <a:solidFill>
                  <a:srgbClr val="FCFBFA"/>
                </a:solidFill>
                <a:latin typeface="Oracle Sans Bold"/>
                <a:ea typeface="Oracle Sans Bold"/>
                <a:cs typeface="Oracle Sans Bold"/>
                <a:sym typeface="Oracle Sans Bold"/>
              </a:defRPr>
            </a:lvl2pPr>
            <a:lvl3pPr marL="547687" indent="-182562">
              <a:spcBef>
                <a:spcPts val="0"/>
              </a:spcBef>
              <a:defRPr sz="1600">
                <a:solidFill>
                  <a:srgbClr val="FCFBFA"/>
                </a:solidFill>
                <a:latin typeface="Oracle Sans Bold"/>
                <a:ea typeface="Oracle Sans Bold"/>
                <a:cs typeface="Oracle Sans Bold"/>
                <a:sym typeface="Oracle Sans Bold"/>
              </a:defRPr>
            </a:lvl3pPr>
            <a:lvl4pPr marL="756330" indent="-208643">
              <a:spcBef>
                <a:spcPts val="0"/>
              </a:spcBef>
              <a:defRPr sz="1600">
                <a:solidFill>
                  <a:srgbClr val="FCFBFA"/>
                </a:solidFill>
                <a:latin typeface="Oracle Sans Bold"/>
                <a:ea typeface="Oracle Sans Bold"/>
                <a:cs typeface="Oracle Sans Bold"/>
                <a:sym typeface="Oracle Sans Bold"/>
              </a:defRPr>
            </a:lvl4pPr>
            <a:lvl5pPr marL="975360" indent="-243840">
              <a:spcBef>
                <a:spcPts val="0"/>
              </a:spcBef>
              <a:defRPr sz="1600">
                <a:solidFill>
                  <a:srgbClr val="FCFBFA"/>
                </a:solidFill>
                <a:latin typeface="Oracle Sans Bold"/>
                <a:ea typeface="Oracle Sans Bold"/>
                <a:cs typeface="Oracle Sans Bold"/>
                <a:sym typeface="Oracle Sans Bold"/>
              </a:defRPr>
            </a:lvl5pPr>
          </a:lstStyle>
          <a:p>
            <a:r>
              <a:t>Add speaker name</a:t>
            </a:r>
          </a:p>
          <a:p>
            <a:pPr lvl="1"/>
            <a:endParaRPr/>
          </a:p>
          <a:p>
            <a:pPr lvl="2"/>
            <a:endParaRPr/>
          </a:p>
          <a:p>
            <a:pPr lvl="3"/>
            <a:endParaRPr/>
          </a:p>
          <a:p>
            <a:pPr lvl="4"/>
            <a:endParaRPr/>
          </a:p>
        </p:txBody>
      </p:sp>
      <p:sp>
        <p:nvSpPr>
          <p:cNvPr id="575" name="Text Placeholder 33"/>
          <p:cNvSpPr>
            <a:spLocks noGrp="1"/>
          </p:cNvSpPr>
          <p:nvPr>
            <p:ph type="body" sz="quarter" idx="22" hasCustomPrompt="1"/>
          </p:nvPr>
        </p:nvSpPr>
        <p:spPr>
          <a:xfrm>
            <a:off x="6526124" y="3509040"/>
            <a:ext cx="2368297" cy="278432"/>
          </a:xfrm>
          <a:prstGeom prst="rect">
            <a:avLst/>
          </a:prstGeom>
        </p:spPr>
        <p:txBody>
          <a:bodyPr/>
          <a:lstStyle>
            <a:lvl1pPr>
              <a:spcBef>
                <a:spcPts val="0"/>
              </a:spcBef>
              <a:defRPr sz="1400">
                <a:solidFill>
                  <a:srgbClr val="FCFBFA"/>
                </a:solidFill>
              </a:defRPr>
            </a:lvl1pPr>
          </a:lstStyle>
          <a:p>
            <a:r>
              <a:t>Add speaker title</a:t>
            </a:r>
          </a:p>
        </p:txBody>
      </p:sp>
      <p:sp>
        <p:nvSpPr>
          <p:cNvPr id="576" name="Picture Placeholder 4"/>
          <p:cNvSpPr>
            <a:spLocks noGrp="1"/>
          </p:cNvSpPr>
          <p:nvPr>
            <p:ph type="pic" sz="quarter" idx="23"/>
          </p:nvPr>
        </p:nvSpPr>
        <p:spPr>
          <a:xfrm>
            <a:off x="4184631" y="2931567"/>
            <a:ext cx="2368296" cy="2331722"/>
          </a:xfrm>
          <a:prstGeom prst="rect">
            <a:avLst/>
          </a:prstGeom>
        </p:spPr>
        <p:txBody>
          <a:bodyPr lIns="91439" tIns="45719" rIns="91439" bIns="45719">
            <a:noAutofit/>
          </a:bodyPr>
          <a:lstStyle/>
          <a:p>
            <a:endParaRPr/>
          </a:p>
        </p:txBody>
      </p:sp>
      <p:sp>
        <p:nvSpPr>
          <p:cNvPr id="577" name="Text Placeholder 33"/>
          <p:cNvSpPr>
            <a:spLocks noGrp="1"/>
          </p:cNvSpPr>
          <p:nvPr>
            <p:ph type="body" sz="quarter" idx="24" hasCustomPrompt="1"/>
          </p:nvPr>
        </p:nvSpPr>
        <p:spPr>
          <a:xfrm>
            <a:off x="4184629" y="5558073"/>
            <a:ext cx="2368297" cy="312445"/>
          </a:xfrm>
          <a:prstGeom prst="rect">
            <a:avLst/>
          </a:prstGeom>
        </p:spPr>
        <p:txBody>
          <a:bodyPr/>
          <a:lstStyle>
            <a:lvl1pPr>
              <a:spcBef>
                <a:spcPts val="0"/>
              </a:spcBef>
              <a:defRPr sz="1600">
                <a:solidFill>
                  <a:srgbClr val="FCFBFA"/>
                </a:solidFill>
                <a:latin typeface="Oracle Sans Bold"/>
                <a:ea typeface="Oracle Sans Bold"/>
                <a:cs typeface="Oracle Sans Bold"/>
                <a:sym typeface="Oracle Sans Bold"/>
              </a:defRPr>
            </a:lvl1pPr>
          </a:lstStyle>
          <a:p>
            <a:r>
              <a:t>Add speaker name</a:t>
            </a:r>
          </a:p>
        </p:txBody>
      </p:sp>
      <p:sp>
        <p:nvSpPr>
          <p:cNvPr id="578" name="Text Placeholder 33"/>
          <p:cNvSpPr>
            <a:spLocks noGrp="1"/>
          </p:cNvSpPr>
          <p:nvPr>
            <p:ph type="body" sz="quarter" idx="25" hasCustomPrompt="1"/>
          </p:nvPr>
        </p:nvSpPr>
        <p:spPr>
          <a:xfrm>
            <a:off x="4184629" y="5886872"/>
            <a:ext cx="2368297" cy="278432"/>
          </a:xfrm>
          <a:prstGeom prst="rect">
            <a:avLst/>
          </a:prstGeom>
        </p:spPr>
        <p:txBody>
          <a:bodyPr/>
          <a:lstStyle>
            <a:lvl1pPr>
              <a:spcBef>
                <a:spcPts val="0"/>
              </a:spcBef>
              <a:defRPr sz="1400">
                <a:solidFill>
                  <a:srgbClr val="FCFBFA"/>
                </a:solidFill>
              </a:defRPr>
            </a:lvl1pPr>
          </a:lstStyle>
          <a:p>
            <a:r>
              <a:t>Add speaker title</a:t>
            </a:r>
          </a:p>
        </p:txBody>
      </p:sp>
      <p:sp>
        <p:nvSpPr>
          <p:cNvPr id="579" name="Picture Placeholder 4"/>
          <p:cNvSpPr>
            <a:spLocks noGrp="1"/>
          </p:cNvSpPr>
          <p:nvPr>
            <p:ph type="pic" sz="quarter" idx="26"/>
          </p:nvPr>
        </p:nvSpPr>
        <p:spPr>
          <a:xfrm>
            <a:off x="8888266" y="2931567"/>
            <a:ext cx="2368297" cy="2331722"/>
          </a:xfrm>
          <a:prstGeom prst="rect">
            <a:avLst/>
          </a:prstGeom>
        </p:spPr>
        <p:txBody>
          <a:bodyPr lIns="91439" tIns="45719" rIns="91439" bIns="45719">
            <a:noAutofit/>
          </a:bodyPr>
          <a:lstStyle/>
          <a:p>
            <a:endParaRPr/>
          </a:p>
        </p:txBody>
      </p:sp>
      <p:sp>
        <p:nvSpPr>
          <p:cNvPr id="580" name="Text Placeholder 33"/>
          <p:cNvSpPr>
            <a:spLocks noGrp="1"/>
          </p:cNvSpPr>
          <p:nvPr>
            <p:ph type="body" sz="quarter" idx="27" hasCustomPrompt="1"/>
          </p:nvPr>
        </p:nvSpPr>
        <p:spPr>
          <a:xfrm>
            <a:off x="8888265" y="5558073"/>
            <a:ext cx="2368297" cy="312445"/>
          </a:xfrm>
          <a:prstGeom prst="rect">
            <a:avLst/>
          </a:prstGeom>
        </p:spPr>
        <p:txBody>
          <a:bodyPr/>
          <a:lstStyle>
            <a:lvl1pPr>
              <a:spcBef>
                <a:spcPts val="0"/>
              </a:spcBef>
              <a:defRPr sz="1600">
                <a:solidFill>
                  <a:srgbClr val="FCFBFA"/>
                </a:solidFill>
                <a:latin typeface="Oracle Sans Bold"/>
                <a:ea typeface="Oracle Sans Bold"/>
                <a:cs typeface="Oracle Sans Bold"/>
                <a:sym typeface="Oracle Sans Bold"/>
              </a:defRPr>
            </a:lvl1pPr>
          </a:lstStyle>
          <a:p>
            <a:r>
              <a:t>Add speaker name</a:t>
            </a:r>
          </a:p>
        </p:txBody>
      </p:sp>
      <p:sp>
        <p:nvSpPr>
          <p:cNvPr id="581" name="Text Placeholder 33"/>
          <p:cNvSpPr>
            <a:spLocks noGrp="1"/>
          </p:cNvSpPr>
          <p:nvPr>
            <p:ph type="body" sz="quarter" idx="28" hasCustomPrompt="1"/>
          </p:nvPr>
        </p:nvSpPr>
        <p:spPr>
          <a:xfrm>
            <a:off x="8888265" y="5886872"/>
            <a:ext cx="2368297" cy="278432"/>
          </a:xfrm>
          <a:prstGeom prst="rect">
            <a:avLst/>
          </a:prstGeom>
        </p:spPr>
        <p:txBody>
          <a:bodyPr/>
          <a:lstStyle>
            <a:lvl1pPr>
              <a:spcBef>
                <a:spcPts val="0"/>
              </a:spcBef>
              <a:defRPr sz="1400">
                <a:solidFill>
                  <a:srgbClr val="FCFBFA"/>
                </a:solidFill>
              </a:defRPr>
            </a:lvl1pPr>
          </a:lstStyle>
          <a:p>
            <a:r>
              <a:t>Add speaker title</a:t>
            </a:r>
          </a:p>
        </p:txBody>
      </p:sp>
      <p:pic>
        <p:nvPicPr>
          <p:cNvPr id="582"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583"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505679123"/>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x">
  <p:cSld name="Speaker_4">
    <p:bg>
      <p:bgPr>
        <a:solidFill>
          <a:srgbClr val="053241"/>
        </a:solidFill>
        <a:effectLst/>
      </p:bgPr>
    </p:bg>
    <p:spTree>
      <p:nvGrpSpPr>
        <p:cNvPr id="1" name=""/>
        <p:cNvGrpSpPr/>
        <p:nvPr/>
      </p:nvGrpSpPr>
      <p:grpSpPr>
        <a:xfrm>
          <a:off x="0" y="0"/>
          <a:ext cx="0" cy="0"/>
          <a:chOff x="0" y="0"/>
          <a:chExt cx="0" cy="0"/>
        </a:xfrm>
      </p:grpSpPr>
      <p:pic>
        <p:nvPicPr>
          <p:cNvPr id="590"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591" name="Glow" descr="Glow"/>
          <p:cNvPicPr>
            <a:picLocks noChangeAspect="1"/>
          </p:cNvPicPr>
          <p:nvPr/>
        </p:nvPicPr>
        <p:blipFill>
          <a:blip r:embed="rId3"/>
          <a:srcRect r="56452" b="6810"/>
          <a:stretch>
            <a:fillRect/>
          </a:stretch>
        </p:blipFill>
        <p:spPr>
          <a:xfrm>
            <a:off x="0" y="0"/>
            <a:ext cx="4114801" cy="4953000"/>
          </a:xfrm>
          <a:prstGeom prst="rect">
            <a:avLst/>
          </a:prstGeom>
          <a:ln w="12700">
            <a:miter lim="400000"/>
          </a:ln>
        </p:spPr>
      </p:pic>
      <p:pic>
        <p:nvPicPr>
          <p:cNvPr id="592" name="Bloom" descr="Bloom"/>
          <p:cNvPicPr>
            <a:picLocks noChangeAspect="1"/>
          </p:cNvPicPr>
          <p:nvPr/>
        </p:nvPicPr>
        <p:blipFill>
          <a:blip r:embed="rId4"/>
          <a:srcRect t="29767" r="59991"/>
          <a:stretch>
            <a:fillRect/>
          </a:stretch>
        </p:blipFill>
        <p:spPr>
          <a:xfrm rot="5400000">
            <a:off x="-17423" y="17422"/>
            <a:ext cx="2778046" cy="2743200"/>
          </a:xfrm>
          <a:prstGeom prst="rect">
            <a:avLst/>
          </a:prstGeom>
          <a:ln w="12700">
            <a:miter lim="400000"/>
          </a:ln>
        </p:spPr>
      </p:pic>
      <p:sp>
        <p:nvSpPr>
          <p:cNvPr id="593" name="Picture Placeholder 4"/>
          <p:cNvSpPr>
            <a:spLocks noGrp="1"/>
          </p:cNvSpPr>
          <p:nvPr>
            <p:ph type="pic" sz="quarter" idx="21"/>
          </p:nvPr>
        </p:nvSpPr>
        <p:spPr>
          <a:xfrm>
            <a:off x="6182564" y="719221"/>
            <a:ext cx="1920241" cy="1921744"/>
          </a:xfrm>
          <a:prstGeom prst="rect">
            <a:avLst/>
          </a:prstGeom>
        </p:spPr>
        <p:txBody>
          <a:bodyPr lIns="91439" tIns="45719" rIns="91439" bIns="45719">
            <a:noAutofit/>
          </a:bodyPr>
          <a:lstStyle/>
          <a:p>
            <a:endParaRPr/>
          </a:p>
        </p:txBody>
      </p:sp>
      <p:sp>
        <p:nvSpPr>
          <p:cNvPr id="594" name="Body Level One…"/>
          <p:cNvSpPr txBox="1">
            <a:spLocks noGrp="1"/>
          </p:cNvSpPr>
          <p:nvPr>
            <p:ph type="body" sz="quarter" idx="1" hasCustomPrompt="1"/>
          </p:nvPr>
        </p:nvSpPr>
        <p:spPr>
          <a:xfrm>
            <a:off x="6182566" y="2753767"/>
            <a:ext cx="1920240" cy="298065"/>
          </a:xfrm>
          <a:prstGeom prst="rect">
            <a:avLst/>
          </a:prstGeom>
        </p:spPr>
        <p:txBody>
          <a:bodyPr/>
          <a:lstStyle>
            <a:lvl1pPr>
              <a:spcBef>
                <a:spcPts val="0"/>
              </a:spcBef>
              <a:defRPr sz="1600">
                <a:solidFill>
                  <a:srgbClr val="FCFBFA"/>
                </a:solidFill>
                <a:latin typeface="Oracle Sans Bold"/>
                <a:ea typeface="Oracle Sans Bold"/>
                <a:cs typeface="Oracle Sans Bold"/>
                <a:sym typeface="Oracle Sans Bold"/>
              </a:defRPr>
            </a:lvl1pPr>
            <a:lvl2pPr marL="345439" indent="-162559">
              <a:spcBef>
                <a:spcPts val="0"/>
              </a:spcBef>
              <a:defRPr sz="1600">
                <a:solidFill>
                  <a:srgbClr val="FCFBFA"/>
                </a:solidFill>
                <a:latin typeface="Oracle Sans Bold"/>
                <a:ea typeface="Oracle Sans Bold"/>
                <a:cs typeface="Oracle Sans Bold"/>
                <a:sym typeface="Oracle Sans Bold"/>
              </a:defRPr>
            </a:lvl2pPr>
            <a:lvl3pPr marL="547687" indent="-182562">
              <a:spcBef>
                <a:spcPts val="0"/>
              </a:spcBef>
              <a:defRPr sz="1600">
                <a:solidFill>
                  <a:srgbClr val="FCFBFA"/>
                </a:solidFill>
                <a:latin typeface="Oracle Sans Bold"/>
                <a:ea typeface="Oracle Sans Bold"/>
                <a:cs typeface="Oracle Sans Bold"/>
                <a:sym typeface="Oracle Sans Bold"/>
              </a:defRPr>
            </a:lvl3pPr>
            <a:lvl4pPr marL="756330" indent="-208643">
              <a:spcBef>
                <a:spcPts val="0"/>
              </a:spcBef>
              <a:defRPr sz="1600">
                <a:solidFill>
                  <a:srgbClr val="FCFBFA"/>
                </a:solidFill>
                <a:latin typeface="Oracle Sans Bold"/>
                <a:ea typeface="Oracle Sans Bold"/>
                <a:cs typeface="Oracle Sans Bold"/>
                <a:sym typeface="Oracle Sans Bold"/>
              </a:defRPr>
            </a:lvl4pPr>
            <a:lvl5pPr marL="975360" indent="-243840">
              <a:spcBef>
                <a:spcPts val="0"/>
              </a:spcBef>
              <a:defRPr sz="1600">
                <a:solidFill>
                  <a:srgbClr val="FCFBFA"/>
                </a:solidFill>
                <a:latin typeface="Oracle Sans Bold"/>
                <a:ea typeface="Oracle Sans Bold"/>
                <a:cs typeface="Oracle Sans Bold"/>
                <a:sym typeface="Oracle Sans Bold"/>
              </a:defRPr>
            </a:lvl5pPr>
          </a:lstStyle>
          <a:p>
            <a:r>
              <a:t>Add speaker name</a:t>
            </a:r>
          </a:p>
          <a:p>
            <a:pPr lvl="1"/>
            <a:endParaRPr/>
          </a:p>
          <a:p>
            <a:pPr lvl="2"/>
            <a:endParaRPr/>
          </a:p>
          <a:p>
            <a:pPr lvl="3"/>
            <a:endParaRPr/>
          </a:p>
          <a:p>
            <a:pPr lvl="4"/>
            <a:endParaRPr/>
          </a:p>
        </p:txBody>
      </p:sp>
      <p:sp>
        <p:nvSpPr>
          <p:cNvPr id="595" name="Text Placeholder 33"/>
          <p:cNvSpPr>
            <a:spLocks noGrp="1"/>
          </p:cNvSpPr>
          <p:nvPr>
            <p:ph type="body" sz="quarter" idx="22" hasCustomPrompt="1"/>
          </p:nvPr>
        </p:nvSpPr>
        <p:spPr>
          <a:xfrm>
            <a:off x="6182566" y="3101574"/>
            <a:ext cx="1920240" cy="248993"/>
          </a:xfrm>
          <a:prstGeom prst="rect">
            <a:avLst/>
          </a:prstGeom>
        </p:spPr>
        <p:txBody>
          <a:bodyPr/>
          <a:lstStyle>
            <a:lvl1pPr>
              <a:spcBef>
                <a:spcPts val="0"/>
              </a:spcBef>
              <a:defRPr sz="1400">
                <a:solidFill>
                  <a:srgbClr val="FCFBFA"/>
                </a:solidFill>
              </a:defRPr>
            </a:lvl1pPr>
          </a:lstStyle>
          <a:p>
            <a:r>
              <a:t>Add speaker title</a:t>
            </a:r>
          </a:p>
        </p:txBody>
      </p:sp>
      <p:sp>
        <p:nvSpPr>
          <p:cNvPr id="596" name="Picture Placeholder 4"/>
          <p:cNvSpPr>
            <a:spLocks noGrp="1"/>
          </p:cNvSpPr>
          <p:nvPr>
            <p:ph type="pic" sz="quarter" idx="23"/>
          </p:nvPr>
        </p:nvSpPr>
        <p:spPr>
          <a:xfrm>
            <a:off x="8993646" y="719221"/>
            <a:ext cx="1920241" cy="1921744"/>
          </a:xfrm>
          <a:prstGeom prst="rect">
            <a:avLst/>
          </a:prstGeom>
        </p:spPr>
        <p:txBody>
          <a:bodyPr lIns="91439" tIns="45719" rIns="91439" bIns="45719">
            <a:noAutofit/>
          </a:bodyPr>
          <a:lstStyle/>
          <a:p>
            <a:endParaRPr/>
          </a:p>
        </p:txBody>
      </p:sp>
      <p:sp>
        <p:nvSpPr>
          <p:cNvPr id="597" name="Text Placeholder 33"/>
          <p:cNvSpPr>
            <a:spLocks noGrp="1"/>
          </p:cNvSpPr>
          <p:nvPr>
            <p:ph type="body" sz="quarter" idx="24" hasCustomPrompt="1"/>
          </p:nvPr>
        </p:nvSpPr>
        <p:spPr>
          <a:xfrm>
            <a:off x="8993646" y="2753767"/>
            <a:ext cx="1920241" cy="298065"/>
          </a:xfrm>
          <a:prstGeom prst="rect">
            <a:avLst/>
          </a:prstGeom>
        </p:spPr>
        <p:txBody>
          <a:bodyPr/>
          <a:lstStyle>
            <a:lvl1pPr>
              <a:spcBef>
                <a:spcPts val="0"/>
              </a:spcBef>
              <a:defRPr sz="1600">
                <a:solidFill>
                  <a:srgbClr val="FCFBFA"/>
                </a:solidFill>
                <a:latin typeface="Oracle Sans Bold"/>
                <a:ea typeface="Oracle Sans Bold"/>
                <a:cs typeface="Oracle Sans Bold"/>
                <a:sym typeface="Oracle Sans Bold"/>
              </a:defRPr>
            </a:lvl1pPr>
          </a:lstStyle>
          <a:p>
            <a:r>
              <a:t>Add speaker name</a:t>
            </a:r>
          </a:p>
        </p:txBody>
      </p:sp>
      <p:sp>
        <p:nvSpPr>
          <p:cNvPr id="598" name="Text Placeholder 33"/>
          <p:cNvSpPr>
            <a:spLocks noGrp="1"/>
          </p:cNvSpPr>
          <p:nvPr>
            <p:ph type="body" sz="quarter" idx="25" hasCustomPrompt="1"/>
          </p:nvPr>
        </p:nvSpPr>
        <p:spPr>
          <a:xfrm>
            <a:off x="8993646" y="3101574"/>
            <a:ext cx="1920241" cy="248993"/>
          </a:xfrm>
          <a:prstGeom prst="rect">
            <a:avLst/>
          </a:prstGeom>
        </p:spPr>
        <p:txBody>
          <a:bodyPr/>
          <a:lstStyle>
            <a:lvl1pPr>
              <a:spcBef>
                <a:spcPts val="0"/>
              </a:spcBef>
              <a:defRPr sz="1400">
                <a:solidFill>
                  <a:srgbClr val="FCFBFA"/>
                </a:solidFill>
              </a:defRPr>
            </a:lvl1pPr>
          </a:lstStyle>
          <a:p>
            <a:r>
              <a:t>Add speaker title</a:t>
            </a:r>
          </a:p>
        </p:txBody>
      </p:sp>
      <p:sp>
        <p:nvSpPr>
          <p:cNvPr id="599" name="Picture Placeholder 4"/>
          <p:cNvSpPr>
            <a:spLocks noGrp="1"/>
          </p:cNvSpPr>
          <p:nvPr>
            <p:ph type="pic" sz="quarter" idx="26"/>
          </p:nvPr>
        </p:nvSpPr>
        <p:spPr>
          <a:xfrm>
            <a:off x="6182564" y="3761432"/>
            <a:ext cx="1920241" cy="1921745"/>
          </a:xfrm>
          <a:prstGeom prst="rect">
            <a:avLst/>
          </a:prstGeom>
        </p:spPr>
        <p:txBody>
          <a:bodyPr lIns="91439" tIns="45719" rIns="91439" bIns="45719">
            <a:noAutofit/>
          </a:bodyPr>
          <a:lstStyle/>
          <a:p>
            <a:endParaRPr/>
          </a:p>
        </p:txBody>
      </p:sp>
      <p:sp>
        <p:nvSpPr>
          <p:cNvPr id="600" name="Text Placeholder 33"/>
          <p:cNvSpPr>
            <a:spLocks noGrp="1"/>
          </p:cNvSpPr>
          <p:nvPr>
            <p:ph type="body" sz="quarter" idx="27" hasCustomPrompt="1"/>
          </p:nvPr>
        </p:nvSpPr>
        <p:spPr>
          <a:xfrm>
            <a:off x="6182566" y="5795979"/>
            <a:ext cx="1920240" cy="298065"/>
          </a:xfrm>
          <a:prstGeom prst="rect">
            <a:avLst/>
          </a:prstGeom>
        </p:spPr>
        <p:txBody>
          <a:bodyPr/>
          <a:lstStyle>
            <a:lvl1pPr>
              <a:spcBef>
                <a:spcPts val="0"/>
              </a:spcBef>
              <a:defRPr sz="1600">
                <a:solidFill>
                  <a:srgbClr val="FCFBFA"/>
                </a:solidFill>
                <a:latin typeface="Oracle Sans Bold"/>
                <a:ea typeface="Oracle Sans Bold"/>
                <a:cs typeface="Oracle Sans Bold"/>
                <a:sym typeface="Oracle Sans Bold"/>
              </a:defRPr>
            </a:lvl1pPr>
          </a:lstStyle>
          <a:p>
            <a:r>
              <a:t>Add speaker name</a:t>
            </a:r>
          </a:p>
        </p:txBody>
      </p:sp>
      <p:sp>
        <p:nvSpPr>
          <p:cNvPr id="601" name="Text Placeholder 33"/>
          <p:cNvSpPr>
            <a:spLocks noGrp="1"/>
          </p:cNvSpPr>
          <p:nvPr>
            <p:ph type="body" sz="quarter" idx="28" hasCustomPrompt="1"/>
          </p:nvPr>
        </p:nvSpPr>
        <p:spPr>
          <a:xfrm>
            <a:off x="6182566" y="6143785"/>
            <a:ext cx="1920240" cy="248993"/>
          </a:xfrm>
          <a:prstGeom prst="rect">
            <a:avLst/>
          </a:prstGeom>
        </p:spPr>
        <p:txBody>
          <a:bodyPr/>
          <a:lstStyle>
            <a:lvl1pPr>
              <a:spcBef>
                <a:spcPts val="0"/>
              </a:spcBef>
              <a:defRPr sz="1400">
                <a:solidFill>
                  <a:srgbClr val="FCFBFA"/>
                </a:solidFill>
              </a:defRPr>
            </a:lvl1pPr>
          </a:lstStyle>
          <a:p>
            <a:r>
              <a:t>Add speaker title</a:t>
            </a:r>
          </a:p>
        </p:txBody>
      </p:sp>
      <p:sp>
        <p:nvSpPr>
          <p:cNvPr id="602" name="Picture Placeholder 4"/>
          <p:cNvSpPr>
            <a:spLocks noGrp="1"/>
          </p:cNvSpPr>
          <p:nvPr>
            <p:ph type="pic" sz="quarter" idx="29"/>
          </p:nvPr>
        </p:nvSpPr>
        <p:spPr>
          <a:xfrm>
            <a:off x="8993646" y="3761432"/>
            <a:ext cx="1920241" cy="1921745"/>
          </a:xfrm>
          <a:prstGeom prst="rect">
            <a:avLst/>
          </a:prstGeom>
        </p:spPr>
        <p:txBody>
          <a:bodyPr lIns="91439" tIns="45719" rIns="91439" bIns="45719">
            <a:noAutofit/>
          </a:bodyPr>
          <a:lstStyle/>
          <a:p>
            <a:endParaRPr/>
          </a:p>
        </p:txBody>
      </p:sp>
      <p:sp>
        <p:nvSpPr>
          <p:cNvPr id="603" name="Text Placeholder 33"/>
          <p:cNvSpPr>
            <a:spLocks noGrp="1"/>
          </p:cNvSpPr>
          <p:nvPr>
            <p:ph type="body" sz="quarter" idx="30" hasCustomPrompt="1"/>
          </p:nvPr>
        </p:nvSpPr>
        <p:spPr>
          <a:xfrm>
            <a:off x="8993646" y="5795979"/>
            <a:ext cx="1920241" cy="298065"/>
          </a:xfrm>
          <a:prstGeom prst="rect">
            <a:avLst/>
          </a:prstGeom>
        </p:spPr>
        <p:txBody>
          <a:bodyPr/>
          <a:lstStyle>
            <a:lvl1pPr>
              <a:spcBef>
                <a:spcPts val="0"/>
              </a:spcBef>
              <a:defRPr sz="1600">
                <a:solidFill>
                  <a:srgbClr val="FCFBFA"/>
                </a:solidFill>
                <a:latin typeface="Oracle Sans Bold"/>
                <a:ea typeface="Oracle Sans Bold"/>
                <a:cs typeface="Oracle Sans Bold"/>
                <a:sym typeface="Oracle Sans Bold"/>
              </a:defRPr>
            </a:lvl1pPr>
          </a:lstStyle>
          <a:p>
            <a:r>
              <a:t>Add speaker name</a:t>
            </a:r>
          </a:p>
        </p:txBody>
      </p:sp>
      <p:sp>
        <p:nvSpPr>
          <p:cNvPr id="604" name="Text Placeholder 33"/>
          <p:cNvSpPr>
            <a:spLocks noGrp="1"/>
          </p:cNvSpPr>
          <p:nvPr>
            <p:ph type="body" sz="quarter" idx="31" hasCustomPrompt="1"/>
          </p:nvPr>
        </p:nvSpPr>
        <p:spPr>
          <a:xfrm>
            <a:off x="8993646" y="6143785"/>
            <a:ext cx="1920241" cy="248993"/>
          </a:xfrm>
          <a:prstGeom prst="rect">
            <a:avLst/>
          </a:prstGeom>
        </p:spPr>
        <p:txBody>
          <a:bodyPr/>
          <a:lstStyle>
            <a:lvl1pPr>
              <a:spcBef>
                <a:spcPts val="0"/>
              </a:spcBef>
              <a:defRPr sz="1400">
                <a:solidFill>
                  <a:srgbClr val="FCFBFA"/>
                </a:solidFill>
              </a:defRPr>
            </a:lvl1pPr>
          </a:lstStyle>
          <a:p>
            <a:r>
              <a:t>Add speaker title</a:t>
            </a:r>
          </a:p>
        </p:txBody>
      </p:sp>
      <p:pic>
        <p:nvPicPr>
          <p:cNvPr id="605"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606" name="Speakers"/>
          <p:cNvSpPr txBox="1">
            <a:spLocks noGrp="1"/>
          </p:cNvSpPr>
          <p:nvPr>
            <p:ph type="title" hasCustomPrompt="1"/>
          </p:nvPr>
        </p:nvSpPr>
        <p:spPr>
          <a:xfrm>
            <a:off x="762000" y="2768948"/>
            <a:ext cx="2560321" cy="1320104"/>
          </a:xfrm>
          <a:prstGeom prst="rect">
            <a:avLst/>
          </a:prstGeom>
        </p:spPr>
        <p:txBody>
          <a:bodyPr anchor="ctr"/>
          <a:lstStyle>
            <a:lvl1pPr>
              <a:lnSpc>
                <a:spcPct val="100000"/>
              </a:lnSpc>
              <a:spcBef>
                <a:spcPts val="0"/>
              </a:spcBef>
              <a:defRPr sz="4000">
                <a:solidFill>
                  <a:srgbClr val="FCFBFA"/>
                </a:solidFill>
                <a:latin typeface="Oracle Sans Regular"/>
                <a:ea typeface="Oracle Sans Regular"/>
                <a:cs typeface="Oracle Sans Regular"/>
                <a:sym typeface="Oracle Sans Regular"/>
              </a:defRPr>
            </a:lvl1pPr>
          </a:lstStyle>
          <a:p>
            <a:r>
              <a:t>Speakers</a:t>
            </a:r>
          </a:p>
        </p:txBody>
      </p:sp>
      <p:sp>
        <p:nvSpPr>
          <p:cNvPr id="607"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4184676024"/>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x">
  <p:cSld name="Mission Statement">
    <p:bg>
      <p:bgPr>
        <a:solidFill>
          <a:srgbClr val="053241"/>
        </a:solidFill>
        <a:effectLst/>
      </p:bgPr>
    </p:bg>
    <p:spTree>
      <p:nvGrpSpPr>
        <p:cNvPr id="1" name=""/>
        <p:cNvGrpSpPr/>
        <p:nvPr/>
      </p:nvGrpSpPr>
      <p:grpSpPr>
        <a:xfrm>
          <a:off x="0" y="0"/>
          <a:ext cx="0" cy="0"/>
          <a:chOff x="0" y="0"/>
          <a:chExt cx="0" cy="0"/>
        </a:xfrm>
      </p:grpSpPr>
      <p:pic>
        <p:nvPicPr>
          <p:cNvPr id="61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615" name="Illustration" descr="Illustration"/>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616" name="TextBox 4"/>
          <p:cNvSpPr txBox="1"/>
          <p:nvPr/>
        </p:nvSpPr>
        <p:spPr>
          <a:xfrm>
            <a:off x="768875" y="2584134"/>
            <a:ext cx="6407246" cy="152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spAutoFit/>
          </a:bodyPr>
          <a:lstStyle/>
          <a:p>
            <a:pPr>
              <a:defRPr sz="3000">
                <a:solidFill>
                  <a:srgbClr val="FCFBFA"/>
                </a:solidFill>
                <a:latin typeface="Oracle Sans Regular"/>
                <a:ea typeface="Oracle Sans Regular"/>
                <a:cs typeface="Oracle Sans Regular"/>
                <a:sym typeface="Oracle Sans Regular"/>
              </a:defRPr>
            </a:pPr>
            <a:r>
              <a:t>Our mission is to help people see data in new ways, discover insights,</a:t>
            </a:r>
            <a:br/>
            <a:r>
              <a:t>unlock endless possibilities.</a:t>
            </a:r>
          </a:p>
        </p:txBody>
      </p:sp>
      <p:sp>
        <p:nvSpPr>
          <p:cNvPr id="617" name="Slide Number"/>
          <p:cNvSpPr txBox="1">
            <a:spLocks noGrp="1"/>
          </p:cNvSpPr>
          <p:nvPr>
            <p:ph type="sldNum" sz="quarter" idx="2"/>
          </p:nvPr>
        </p:nvSpPr>
        <p:spPr>
          <a:xfrm>
            <a:off x="8737600" y="6172200"/>
            <a:ext cx="2844800" cy="3683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4394456"/>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x">
  <p:cSld name="Light - Thank You_Pillar">
    <p:spTree>
      <p:nvGrpSpPr>
        <p:cNvPr id="1" name=""/>
        <p:cNvGrpSpPr/>
        <p:nvPr/>
      </p:nvGrpSpPr>
      <p:grpSpPr>
        <a:xfrm>
          <a:off x="0" y="0"/>
          <a:ext cx="0" cy="0"/>
          <a:chOff x="0" y="0"/>
          <a:chExt cx="0" cy="0"/>
        </a:xfrm>
      </p:grpSpPr>
      <p:pic>
        <p:nvPicPr>
          <p:cNvPr id="62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625" name="BG-Bloom" descr="BG-Bloom"/>
          <p:cNvPicPr>
            <a:picLocks noChangeAspect="1"/>
          </p:cNvPicPr>
          <p:nvPr/>
        </p:nvPicPr>
        <p:blipFill>
          <a:blip r:embed="rId3"/>
          <a:stretch>
            <a:fillRect/>
          </a:stretch>
        </p:blipFill>
        <p:spPr>
          <a:xfrm>
            <a:off x="0" y="0"/>
            <a:ext cx="12192000" cy="6858000"/>
          </a:xfrm>
          <a:prstGeom prst="rect">
            <a:avLst/>
          </a:prstGeom>
          <a:ln w="12700">
            <a:miter lim="400000"/>
          </a:ln>
        </p:spPr>
      </p:pic>
      <p:pic>
        <p:nvPicPr>
          <p:cNvPr id="626"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627" name="Thank you"/>
          <p:cNvSpPr txBox="1">
            <a:spLocks noGrp="1"/>
          </p:cNvSpPr>
          <p:nvPr>
            <p:ph type="title" hasCustomPrompt="1"/>
          </p:nvPr>
        </p:nvSpPr>
        <p:spPr>
          <a:xfrm>
            <a:off x="768875" y="3482230"/>
            <a:ext cx="5022325" cy="822961"/>
          </a:xfrm>
          <a:prstGeom prst="rect">
            <a:avLst/>
          </a:prstGeom>
        </p:spPr>
        <p:txBody>
          <a:bodyPr/>
          <a:lstStyle>
            <a:lvl1pPr>
              <a:lnSpc>
                <a:spcPct val="100000"/>
              </a:lnSpc>
              <a:spcBef>
                <a:spcPts val="0"/>
              </a:spcBef>
              <a:defRPr sz="3200">
                <a:latin typeface="Georgia"/>
                <a:ea typeface="Georgia"/>
                <a:cs typeface="Georgia"/>
                <a:sym typeface="Georgia"/>
              </a:defRPr>
            </a:lvl1pPr>
          </a:lstStyle>
          <a:p>
            <a:r>
              <a:t>Thank you</a:t>
            </a:r>
          </a:p>
        </p:txBody>
      </p:sp>
      <p:sp>
        <p:nvSpPr>
          <p:cNvPr id="628" name="Accent Mark"/>
          <p:cNvSpPr/>
          <p:nvPr/>
        </p:nvSpPr>
        <p:spPr>
          <a:xfrm flipH="1">
            <a:off x="768350" y="4508727"/>
            <a:ext cx="301753" cy="1"/>
          </a:xfrm>
          <a:prstGeom prst="line">
            <a:avLst/>
          </a:prstGeom>
          <a:ln w="38100">
            <a:solidFill>
              <a:schemeClr val="accent1"/>
            </a:solidFill>
          </a:ln>
        </p:spPr>
        <p:txBody>
          <a:bodyPr lIns="45719" rIns="45719"/>
          <a:lstStyle/>
          <a:p>
            <a:pPr>
              <a:defRPr>
                <a:solidFill>
                  <a:srgbClr val="FCFBFA"/>
                </a:solidFill>
              </a:defRPr>
            </a:pPr>
            <a:endParaRPr/>
          </a:p>
        </p:txBody>
      </p:sp>
      <p:sp>
        <p:nvSpPr>
          <p:cNvPr id="629" name="Body Level One…"/>
          <p:cNvSpPr txBox="1">
            <a:spLocks noGrp="1"/>
          </p:cNvSpPr>
          <p:nvPr>
            <p:ph type="body" sz="quarter" idx="1"/>
          </p:nvPr>
        </p:nvSpPr>
        <p:spPr>
          <a:xfrm>
            <a:off x="762000" y="4773584"/>
            <a:ext cx="5029200" cy="26629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30" name="Text Field 2"/>
          <p:cNvSpPr>
            <a:spLocks noGrp="1"/>
          </p:cNvSpPr>
          <p:nvPr>
            <p:ph type="body" sz="quarter" idx="21"/>
          </p:nvPr>
        </p:nvSpPr>
        <p:spPr>
          <a:xfrm>
            <a:off x="762000" y="5111177"/>
            <a:ext cx="5029200" cy="895182"/>
          </a:xfrm>
          <a:prstGeom prst="rect">
            <a:avLst/>
          </a:prstGeom>
        </p:spPr>
        <p:txBody>
          <a:bodyPr/>
          <a:lstStyle/>
          <a:p>
            <a:endParaRPr/>
          </a:p>
        </p:txBody>
      </p:sp>
      <p:sp>
        <p:nvSpPr>
          <p:cNvPr id="6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10714782"/>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x">
  <p:cSld name="Dark - Thank You_Pillar">
    <p:bg>
      <p:bgPr>
        <a:solidFill>
          <a:srgbClr val="053241"/>
        </a:solidFill>
        <a:effectLst/>
      </p:bgPr>
    </p:bg>
    <p:spTree>
      <p:nvGrpSpPr>
        <p:cNvPr id="1" name=""/>
        <p:cNvGrpSpPr/>
        <p:nvPr/>
      </p:nvGrpSpPr>
      <p:grpSpPr>
        <a:xfrm>
          <a:off x="0" y="0"/>
          <a:ext cx="0" cy="0"/>
          <a:chOff x="0" y="0"/>
          <a:chExt cx="0" cy="0"/>
        </a:xfrm>
      </p:grpSpPr>
      <p:pic>
        <p:nvPicPr>
          <p:cNvPr id="638"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pic>
        <p:nvPicPr>
          <p:cNvPr id="639" name="BG-Bloom" descr="BG-Bloom"/>
          <p:cNvPicPr>
            <a:picLocks noChangeAspect="1"/>
          </p:cNvPicPr>
          <p:nvPr/>
        </p:nvPicPr>
        <p:blipFill>
          <a:blip r:embed="rId3"/>
          <a:stretch>
            <a:fillRect/>
          </a:stretch>
        </p:blipFill>
        <p:spPr>
          <a:xfrm>
            <a:off x="0" y="0"/>
            <a:ext cx="12192000" cy="6858000"/>
          </a:xfrm>
          <a:prstGeom prst="rect">
            <a:avLst/>
          </a:prstGeom>
          <a:ln w="12700">
            <a:miter lim="400000"/>
          </a:ln>
        </p:spPr>
      </p:pic>
      <p:sp>
        <p:nvSpPr>
          <p:cNvPr id="640" name="Thank you"/>
          <p:cNvSpPr txBox="1">
            <a:spLocks noGrp="1"/>
          </p:cNvSpPr>
          <p:nvPr>
            <p:ph type="title" hasCustomPrompt="1"/>
          </p:nvPr>
        </p:nvSpPr>
        <p:spPr>
          <a:xfrm>
            <a:off x="768875" y="3483973"/>
            <a:ext cx="5029201" cy="822961"/>
          </a:xfrm>
          <a:prstGeom prst="rect">
            <a:avLst/>
          </a:prstGeom>
        </p:spPr>
        <p:txBody>
          <a:bodyPr/>
          <a:lstStyle>
            <a:lvl1pPr>
              <a:lnSpc>
                <a:spcPct val="100000"/>
              </a:lnSpc>
              <a:spcBef>
                <a:spcPts val="0"/>
              </a:spcBef>
              <a:defRPr sz="3200">
                <a:solidFill>
                  <a:srgbClr val="FCFBFA"/>
                </a:solidFill>
                <a:latin typeface="Georgia"/>
                <a:ea typeface="Georgia"/>
                <a:cs typeface="Georgia"/>
                <a:sym typeface="Georgia"/>
              </a:defRPr>
            </a:lvl1pPr>
          </a:lstStyle>
          <a:p>
            <a:r>
              <a:t>Thank you</a:t>
            </a:r>
          </a:p>
        </p:txBody>
      </p:sp>
      <p:sp>
        <p:nvSpPr>
          <p:cNvPr id="641" name="Accent Mark"/>
          <p:cNvSpPr/>
          <p:nvPr/>
        </p:nvSpPr>
        <p:spPr>
          <a:xfrm flipH="1">
            <a:off x="768350" y="4508727"/>
            <a:ext cx="301753" cy="1"/>
          </a:xfrm>
          <a:prstGeom prst="line">
            <a:avLst/>
          </a:prstGeom>
          <a:ln w="38100">
            <a:solidFill>
              <a:schemeClr val="accent1"/>
            </a:solidFill>
          </a:ln>
        </p:spPr>
        <p:txBody>
          <a:bodyPr lIns="45719" rIns="45719"/>
          <a:lstStyle/>
          <a:p>
            <a:pPr>
              <a:defRPr>
                <a:solidFill>
                  <a:srgbClr val="FCFBFA"/>
                </a:solidFill>
              </a:defRPr>
            </a:pPr>
            <a:endParaRPr/>
          </a:p>
        </p:txBody>
      </p:sp>
      <p:sp>
        <p:nvSpPr>
          <p:cNvPr id="642" name="Body Level One…"/>
          <p:cNvSpPr txBox="1">
            <a:spLocks noGrp="1"/>
          </p:cNvSpPr>
          <p:nvPr>
            <p:ph type="body" sz="quarter" idx="1"/>
          </p:nvPr>
        </p:nvSpPr>
        <p:spPr>
          <a:xfrm>
            <a:off x="762000" y="4773584"/>
            <a:ext cx="5029200" cy="266292"/>
          </a:xfrm>
          <a:prstGeom prst="rect">
            <a:avLst/>
          </a:prstGeom>
        </p:spPr>
        <p:txBody>
          <a:bodyPr/>
          <a:lstStyle>
            <a:lvl1pPr>
              <a:defRPr>
                <a:solidFill>
                  <a:srgbClr val="FCFBFA"/>
                </a:solidFill>
              </a:defRPr>
            </a:lvl1pPr>
            <a:lvl2pPr>
              <a:defRPr>
                <a:solidFill>
                  <a:srgbClr val="FCFBFA"/>
                </a:solidFill>
              </a:defRPr>
            </a:lvl2pPr>
            <a:lvl3pPr>
              <a:defRPr>
                <a:solidFill>
                  <a:srgbClr val="FCFBFA"/>
                </a:solidFill>
              </a:defRPr>
            </a:lvl3pPr>
            <a:lvl4pPr>
              <a:defRPr>
                <a:solidFill>
                  <a:srgbClr val="FCFBFA"/>
                </a:solidFill>
              </a:defRPr>
            </a:lvl4pPr>
            <a:lvl5pPr>
              <a:defRPr>
                <a:solidFill>
                  <a:srgbClr val="FCFBFA"/>
                </a:solidFill>
              </a:defRPr>
            </a:lvl5pPr>
          </a:lstStyle>
          <a:p>
            <a:r>
              <a:t>Body Level One</a:t>
            </a:r>
          </a:p>
          <a:p>
            <a:pPr lvl="1"/>
            <a:r>
              <a:t>Body Level Two</a:t>
            </a:r>
          </a:p>
          <a:p>
            <a:pPr lvl="2"/>
            <a:r>
              <a:t>Body Level Three</a:t>
            </a:r>
          </a:p>
          <a:p>
            <a:pPr lvl="3"/>
            <a:r>
              <a:t>Body Level Four</a:t>
            </a:r>
          </a:p>
          <a:p>
            <a:pPr lvl="4"/>
            <a:r>
              <a:t>Body Level Five</a:t>
            </a:r>
          </a:p>
        </p:txBody>
      </p:sp>
      <p:sp>
        <p:nvSpPr>
          <p:cNvPr id="643" name="Text Field 2"/>
          <p:cNvSpPr>
            <a:spLocks noGrp="1"/>
          </p:cNvSpPr>
          <p:nvPr>
            <p:ph type="body" sz="quarter" idx="21"/>
          </p:nvPr>
        </p:nvSpPr>
        <p:spPr>
          <a:xfrm>
            <a:off x="762000" y="5111177"/>
            <a:ext cx="5029200" cy="895182"/>
          </a:xfrm>
          <a:prstGeom prst="rect">
            <a:avLst/>
          </a:prstGeom>
        </p:spPr>
        <p:txBody>
          <a:bodyPr/>
          <a:lstStyle/>
          <a:p>
            <a:pPr>
              <a:defRPr>
                <a:solidFill>
                  <a:srgbClr val="FCFBFA"/>
                </a:solidFill>
              </a:defRPr>
            </a:pPr>
            <a:endParaRPr/>
          </a:p>
        </p:txBody>
      </p:sp>
      <p:pic>
        <p:nvPicPr>
          <p:cNvPr id="644" name="OTag" descr="OTag"/>
          <p:cNvPicPr>
            <a:picLocks noChangeAspect="1"/>
          </p:cNvPicPr>
          <p:nvPr/>
        </p:nvPicPr>
        <p:blipFill>
          <a:blip r:embed="rId2"/>
          <a:stretch>
            <a:fillRect/>
          </a:stretch>
        </p:blipFill>
        <p:spPr>
          <a:xfrm>
            <a:off x="11183111" y="6355079"/>
            <a:ext cx="502921" cy="502921"/>
          </a:xfrm>
          <a:prstGeom prst="rect">
            <a:avLst/>
          </a:prstGeom>
          <a:ln w="12700">
            <a:miter lim="400000"/>
          </a:ln>
        </p:spPr>
      </p:pic>
      <p:sp>
        <p:nvSpPr>
          <p:cNvPr id="645" name="Slide Number"/>
          <p:cNvSpPr txBox="1">
            <a:spLocks noGrp="1"/>
          </p:cNvSpPr>
          <p:nvPr>
            <p:ph type="sldNum" sz="quarter" idx="2"/>
          </p:nvPr>
        </p:nvSpPr>
        <p:spPr>
          <a:prstGeom prst="rect">
            <a:avLst/>
          </a:prstGeom>
        </p:spPr>
        <p:txBody>
          <a:bodyPr/>
          <a:lstStyle>
            <a:lvl1pPr>
              <a:defRPr>
                <a:solidFill>
                  <a:srgbClr val="AEA8A2"/>
                </a:solidFill>
              </a:defRPr>
            </a:lvl1pPr>
          </a:lstStyle>
          <a:p>
            <a:fld id="{86CB4B4D-7CA3-9044-876B-883B54F8677D}" type="slidenum">
              <a:t>‹#›</a:t>
            </a:fld>
            <a:endParaRPr/>
          </a:p>
        </p:txBody>
      </p:sp>
    </p:spTree>
    <p:extLst>
      <p:ext uri="{BB962C8B-B14F-4D97-AF65-F5344CB8AC3E}">
        <p14:creationId xmlns:p14="http://schemas.microsoft.com/office/powerpoint/2010/main" val="3875237129"/>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image" Target="../media/image12.pn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theme" Target="../theme/theme2.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image" Target="../media/image27.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1.emf"/><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theme" Target="../theme/theme3.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slideLayout" Target="../slideLayouts/slideLayout157.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fld id="{483FC227-4487-4163-AD6C-387F5C2E028A}" type="slidenum">
              <a:rPr lang="en-US" smtClean="0"/>
              <a:t>‹#›</a:t>
            </a:fld>
            <a:endParaRPr lang="en-US"/>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endParaRPr lang="en-US"/>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b="0" i="0" smtClean="0">
                <a:solidFill>
                  <a:srgbClr val="8B8580"/>
                </a:solidFill>
                <a:latin typeface="Oracle Sans" panose="020B0503020204020204" pitchFamily="34" charset="0"/>
              </a:defRPr>
            </a:lvl1pPr>
          </a:lstStyle>
          <a:p>
            <a:fld id="{0346506D-C2C6-4F28-9F59-5EB89120C593}" type="datetimeFigureOut">
              <a:rPr lang="en-US" smtClean="0"/>
              <a:t>6/5/2025</a:t>
            </a:fld>
            <a:endParaRPr lang="en-US"/>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p:nvPicPr>
        <p:blipFill>
          <a:blip r:embed="rId56"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0415202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lang="en-US" sz="2400" b="1" i="0" kern="1200" baseline="0" dirty="0">
          <a:solidFill>
            <a:schemeClr val="tx1"/>
          </a:solidFill>
          <a:latin typeface="Oracle Sans Semi Bold" panose="020B0503020204020204" pitchFamily="34" charset="0"/>
          <a:ea typeface="+mn-ea"/>
          <a:cs typeface="Oracle Sans Semi Bold" panose="020B0503020204020204" pitchFamily="34" charset="0"/>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EFE1"/>
        </a:solidFill>
        <a:effectLst/>
      </p:bgPr>
    </p:bg>
    <p:spTree>
      <p:nvGrpSpPr>
        <p:cNvPr id="1" name=""/>
        <p:cNvGrpSpPr/>
        <p:nvPr/>
      </p:nvGrpSpPr>
      <p:grpSpPr>
        <a:xfrm>
          <a:off x="0" y="0"/>
          <a:ext cx="0" cy="0"/>
          <a:chOff x="0" y="0"/>
          <a:chExt cx="0" cy="0"/>
        </a:xfrm>
      </p:grpSpPr>
      <p:pic>
        <p:nvPicPr>
          <p:cNvPr id="2" name="OTag" descr="OTag"/>
          <p:cNvPicPr>
            <a:picLocks noChangeAspect="1"/>
          </p:cNvPicPr>
          <p:nvPr/>
        </p:nvPicPr>
        <p:blipFill>
          <a:blip r:embed="rId54"/>
          <a:stretch>
            <a:fillRect/>
          </a:stretch>
        </p:blipFill>
        <p:spPr>
          <a:xfrm>
            <a:off x="11183111" y="6355079"/>
            <a:ext cx="502921" cy="502921"/>
          </a:xfrm>
          <a:prstGeom prst="rect">
            <a:avLst/>
          </a:prstGeom>
          <a:ln w="12700">
            <a:miter lim="400000"/>
          </a:ln>
        </p:spPr>
      </p:pic>
      <p:sp>
        <p:nvSpPr>
          <p:cNvPr id="3" name="Title"/>
          <p:cNvSpPr txBox="1">
            <a:spLocks noGrp="1"/>
          </p:cNvSpPr>
          <p:nvPr>
            <p:ph type="title" hasCustomPrompt="1"/>
          </p:nvPr>
        </p:nvSpPr>
        <p:spPr>
          <a:xfrm>
            <a:off x="768875" y="182403"/>
            <a:ext cx="10671048" cy="8229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r>
              <a:t>Title</a:t>
            </a:r>
          </a:p>
        </p:txBody>
      </p:sp>
      <p:sp>
        <p:nvSpPr>
          <p:cNvPr id="4" name="Body Level One…"/>
          <p:cNvSpPr txBox="1">
            <a:spLocks noGrp="1"/>
          </p:cNvSpPr>
          <p:nvPr>
            <p:ph type="body" idx="1"/>
          </p:nvPr>
        </p:nvSpPr>
        <p:spPr>
          <a:xfrm>
            <a:off x="771525" y="1600200"/>
            <a:ext cx="10677525" cy="45079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pic>
        <p:nvPicPr>
          <p:cNvPr id="5" name="Bloom" descr="Bloom"/>
          <p:cNvPicPr>
            <a:picLocks noChangeAspect="1"/>
          </p:cNvPicPr>
          <p:nvPr/>
        </p:nvPicPr>
        <p:blipFill>
          <a:blip r:embed="rId55"/>
          <a:srcRect l="74036" b="60256"/>
          <a:stretch>
            <a:fillRect/>
          </a:stretch>
        </p:blipFill>
        <p:spPr>
          <a:xfrm>
            <a:off x="9802761" y="0"/>
            <a:ext cx="2389240" cy="2057401"/>
          </a:xfrm>
          <a:prstGeom prst="rect">
            <a:avLst/>
          </a:prstGeom>
          <a:ln w="12700">
            <a:miter lim="400000"/>
          </a:ln>
        </p:spPr>
      </p:pic>
      <p:sp>
        <p:nvSpPr>
          <p:cNvPr id="6" name="Slide Number"/>
          <p:cNvSpPr txBox="1">
            <a:spLocks noGrp="1"/>
          </p:cNvSpPr>
          <p:nvPr>
            <p:ph type="sldNum" sz="quarter" idx="2"/>
          </p:nvPr>
        </p:nvSpPr>
        <p:spPr>
          <a:xfrm>
            <a:off x="762000" y="6536690"/>
            <a:ext cx="127000" cy="139701"/>
          </a:xfrm>
          <a:prstGeom prst="rect">
            <a:avLst/>
          </a:prstGeom>
          <a:ln w="12700">
            <a:miter lim="400000"/>
          </a:ln>
        </p:spPr>
        <p:txBody>
          <a:bodyPr wrap="none" lIns="0" tIns="0" rIns="0" bIns="0" anchor="ctr">
            <a:spAutoFit/>
          </a:bodyPr>
          <a:lstStyle>
            <a:lvl1pPr>
              <a:defRPr sz="900">
                <a:solidFill>
                  <a:srgbClr val="8B8580"/>
                </a:solidFill>
                <a:latin typeface="Oracle Sans Regular"/>
                <a:ea typeface="Oracle Sans Regular"/>
                <a:cs typeface="Oracle Sans Regular"/>
                <a:sym typeface="Oracle Sans Regular"/>
              </a:defRPr>
            </a:lvl1pPr>
          </a:lstStyle>
          <a:p>
            <a:fld id="{86CB4B4D-7CA3-9044-876B-883B54F8677D}" type="slidenum">
              <a:t>‹#›</a:t>
            </a:fld>
            <a:endParaRPr/>
          </a:p>
        </p:txBody>
      </p:sp>
    </p:spTree>
    <p:extLst>
      <p:ext uri="{BB962C8B-B14F-4D97-AF65-F5344CB8AC3E}">
        <p14:creationId xmlns:p14="http://schemas.microsoft.com/office/powerpoint/2010/main" val="53409943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Lst>
  <p:transition spd="med"/>
  <p:txStyles>
    <p:titleStyle>
      <a:lvl1pPr marL="0" marR="0" indent="0" algn="l" defTabSz="914400" rtl="0" latinLnBrk="0">
        <a:lnSpc>
          <a:spcPct val="95000"/>
        </a:lnSpc>
        <a:spcBef>
          <a:spcPts val="1000"/>
        </a:spcBef>
        <a:spcAft>
          <a:spcPts val="0"/>
        </a:spcAft>
        <a:buClrTx/>
        <a:buSzTx/>
        <a:buFontTx/>
        <a:buNone/>
        <a:tabLst/>
        <a:defRPr sz="2400" b="0" i="0" u="none" strike="noStrike" cap="none" spc="0" baseline="0">
          <a:solidFill>
            <a:srgbClr val="000000"/>
          </a:solidFill>
          <a:uFillTx/>
          <a:latin typeface="Oracle Sans Bold"/>
          <a:ea typeface="Oracle Sans Bold"/>
          <a:cs typeface="Oracle Sans Bold"/>
          <a:sym typeface="Oracle Sans Bold"/>
        </a:defRPr>
      </a:lvl1pPr>
      <a:lvl2pPr marL="0" marR="0" indent="0" algn="l" defTabSz="914400" rtl="0" latinLnBrk="0">
        <a:lnSpc>
          <a:spcPct val="95000"/>
        </a:lnSpc>
        <a:spcBef>
          <a:spcPts val="1000"/>
        </a:spcBef>
        <a:spcAft>
          <a:spcPts val="0"/>
        </a:spcAft>
        <a:buClrTx/>
        <a:buSzTx/>
        <a:buFontTx/>
        <a:buNone/>
        <a:tabLst/>
        <a:defRPr sz="2400" b="0" i="0" u="none" strike="noStrike" cap="none" spc="0" baseline="0">
          <a:solidFill>
            <a:srgbClr val="000000"/>
          </a:solidFill>
          <a:uFillTx/>
          <a:latin typeface="Oracle Sans Bold"/>
          <a:ea typeface="Oracle Sans Bold"/>
          <a:cs typeface="Oracle Sans Bold"/>
          <a:sym typeface="Oracle Sans Bold"/>
        </a:defRPr>
      </a:lvl2pPr>
      <a:lvl3pPr marL="0" marR="0" indent="0" algn="l" defTabSz="914400" rtl="0" latinLnBrk="0">
        <a:lnSpc>
          <a:spcPct val="95000"/>
        </a:lnSpc>
        <a:spcBef>
          <a:spcPts val="1000"/>
        </a:spcBef>
        <a:spcAft>
          <a:spcPts val="0"/>
        </a:spcAft>
        <a:buClrTx/>
        <a:buSzTx/>
        <a:buFontTx/>
        <a:buNone/>
        <a:tabLst/>
        <a:defRPr sz="2400" b="0" i="0" u="none" strike="noStrike" cap="none" spc="0" baseline="0">
          <a:solidFill>
            <a:srgbClr val="000000"/>
          </a:solidFill>
          <a:uFillTx/>
          <a:latin typeface="Oracle Sans Bold"/>
          <a:ea typeface="Oracle Sans Bold"/>
          <a:cs typeface="Oracle Sans Bold"/>
          <a:sym typeface="Oracle Sans Bold"/>
        </a:defRPr>
      </a:lvl3pPr>
      <a:lvl4pPr marL="0" marR="0" indent="0" algn="l" defTabSz="914400" rtl="0" latinLnBrk="0">
        <a:lnSpc>
          <a:spcPct val="95000"/>
        </a:lnSpc>
        <a:spcBef>
          <a:spcPts val="1000"/>
        </a:spcBef>
        <a:spcAft>
          <a:spcPts val="0"/>
        </a:spcAft>
        <a:buClrTx/>
        <a:buSzTx/>
        <a:buFontTx/>
        <a:buNone/>
        <a:tabLst/>
        <a:defRPr sz="2400" b="0" i="0" u="none" strike="noStrike" cap="none" spc="0" baseline="0">
          <a:solidFill>
            <a:srgbClr val="000000"/>
          </a:solidFill>
          <a:uFillTx/>
          <a:latin typeface="Oracle Sans Bold"/>
          <a:ea typeface="Oracle Sans Bold"/>
          <a:cs typeface="Oracle Sans Bold"/>
          <a:sym typeface="Oracle Sans Bold"/>
        </a:defRPr>
      </a:lvl4pPr>
      <a:lvl5pPr marL="0" marR="0" indent="0" algn="l" defTabSz="914400" rtl="0" latinLnBrk="0">
        <a:lnSpc>
          <a:spcPct val="95000"/>
        </a:lnSpc>
        <a:spcBef>
          <a:spcPts val="1000"/>
        </a:spcBef>
        <a:spcAft>
          <a:spcPts val="0"/>
        </a:spcAft>
        <a:buClrTx/>
        <a:buSzTx/>
        <a:buFontTx/>
        <a:buNone/>
        <a:tabLst/>
        <a:defRPr sz="2400" b="0" i="0" u="none" strike="noStrike" cap="none" spc="0" baseline="0">
          <a:solidFill>
            <a:srgbClr val="000000"/>
          </a:solidFill>
          <a:uFillTx/>
          <a:latin typeface="Oracle Sans Bold"/>
          <a:ea typeface="Oracle Sans Bold"/>
          <a:cs typeface="Oracle Sans Bold"/>
          <a:sym typeface="Oracle Sans Bold"/>
        </a:defRPr>
      </a:lvl5pPr>
      <a:lvl6pPr marL="0" marR="0" indent="0" algn="l" defTabSz="914400" rtl="0" latinLnBrk="0">
        <a:lnSpc>
          <a:spcPct val="95000"/>
        </a:lnSpc>
        <a:spcBef>
          <a:spcPts val="1000"/>
        </a:spcBef>
        <a:spcAft>
          <a:spcPts val="0"/>
        </a:spcAft>
        <a:buClrTx/>
        <a:buSzTx/>
        <a:buFontTx/>
        <a:buNone/>
        <a:tabLst/>
        <a:defRPr sz="2400" b="0" i="0" u="none" strike="noStrike" cap="none" spc="0" baseline="0">
          <a:solidFill>
            <a:srgbClr val="000000"/>
          </a:solidFill>
          <a:uFillTx/>
          <a:latin typeface="Oracle Sans Bold"/>
          <a:ea typeface="Oracle Sans Bold"/>
          <a:cs typeface="Oracle Sans Bold"/>
          <a:sym typeface="Oracle Sans Bold"/>
        </a:defRPr>
      </a:lvl6pPr>
      <a:lvl7pPr marL="0" marR="0" indent="0" algn="l" defTabSz="914400" rtl="0" latinLnBrk="0">
        <a:lnSpc>
          <a:spcPct val="95000"/>
        </a:lnSpc>
        <a:spcBef>
          <a:spcPts val="1000"/>
        </a:spcBef>
        <a:spcAft>
          <a:spcPts val="0"/>
        </a:spcAft>
        <a:buClrTx/>
        <a:buSzTx/>
        <a:buFontTx/>
        <a:buNone/>
        <a:tabLst/>
        <a:defRPr sz="2400" b="0" i="0" u="none" strike="noStrike" cap="none" spc="0" baseline="0">
          <a:solidFill>
            <a:srgbClr val="000000"/>
          </a:solidFill>
          <a:uFillTx/>
          <a:latin typeface="Oracle Sans Bold"/>
          <a:ea typeface="Oracle Sans Bold"/>
          <a:cs typeface="Oracle Sans Bold"/>
          <a:sym typeface="Oracle Sans Bold"/>
        </a:defRPr>
      </a:lvl7pPr>
      <a:lvl8pPr marL="0" marR="0" indent="0" algn="l" defTabSz="914400" rtl="0" latinLnBrk="0">
        <a:lnSpc>
          <a:spcPct val="95000"/>
        </a:lnSpc>
        <a:spcBef>
          <a:spcPts val="1000"/>
        </a:spcBef>
        <a:spcAft>
          <a:spcPts val="0"/>
        </a:spcAft>
        <a:buClrTx/>
        <a:buSzTx/>
        <a:buFontTx/>
        <a:buNone/>
        <a:tabLst/>
        <a:defRPr sz="2400" b="0" i="0" u="none" strike="noStrike" cap="none" spc="0" baseline="0">
          <a:solidFill>
            <a:srgbClr val="000000"/>
          </a:solidFill>
          <a:uFillTx/>
          <a:latin typeface="Oracle Sans Bold"/>
          <a:ea typeface="Oracle Sans Bold"/>
          <a:cs typeface="Oracle Sans Bold"/>
          <a:sym typeface="Oracle Sans Bold"/>
        </a:defRPr>
      </a:lvl8pPr>
      <a:lvl9pPr marL="0" marR="0" indent="0" algn="l" defTabSz="914400" rtl="0" latinLnBrk="0">
        <a:lnSpc>
          <a:spcPct val="95000"/>
        </a:lnSpc>
        <a:spcBef>
          <a:spcPts val="1000"/>
        </a:spcBef>
        <a:spcAft>
          <a:spcPts val="0"/>
        </a:spcAft>
        <a:buClrTx/>
        <a:buSzTx/>
        <a:buFontTx/>
        <a:buNone/>
        <a:tabLst/>
        <a:defRPr sz="2400" b="0" i="0" u="none" strike="noStrike" cap="none" spc="0" baseline="0">
          <a:solidFill>
            <a:srgbClr val="000000"/>
          </a:solidFill>
          <a:uFillTx/>
          <a:latin typeface="Oracle Sans Bold"/>
          <a:ea typeface="Oracle Sans Bold"/>
          <a:cs typeface="Oracle Sans Bold"/>
          <a:sym typeface="Oracle Sans Bold"/>
        </a:defRPr>
      </a:lvl9pPr>
    </p:titleStyle>
    <p:bodyStyle>
      <a:lvl1pPr marL="0" marR="0" indent="0" algn="l" defTabSz="914400" rtl="0" latinLnBrk="0">
        <a:lnSpc>
          <a:spcPct val="95000"/>
        </a:lnSpc>
        <a:spcBef>
          <a:spcPts val="600"/>
        </a:spcBef>
        <a:spcAft>
          <a:spcPts val="0"/>
        </a:spcAft>
        <a:buClrTx/>
        <a:buSzTx/>
        <a:buFontTx/>
        <a:buNone/>
        <a:tabLst/>
        <a:defRPr sz="1800" b="0" i="0" u="none" strike="noStrike" cap="none" spc="0" baseline="0">
          <a:solidFill>
            <a:srgbClr val="000000"/>
          </a:solidFill>
          <a:uFillTx/>
          <a:latin typeface="Oracle Sans Regular"/>
          <a:ea typeface="Oracle Sans Regular"/>
          <a:cs typeface="Oracle Sans Regular"/>
          <a:sym typeface="Oracle Sans Regular"/>
        </a:defRPr>
      </a:lvl1pPr>
      <a:lvl2pPr marL="365759" marR="0" indent="-18287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2pPr>
      <a:lvl3pPr marL="570508" marR="0" indent="-205383"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3pPr>
      <a:lvl4pPr marL="782410" marR="0" indent="-234723"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4pPr>
      <a:lvl5pPr marL="1005839"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5pPr>
      <a:lvl6pPr marL="1188720" marR="0" indent="-27432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6pPr>
      <a:lvl7pPr marL="1371600"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7pPr>
      <a:lvl8pPr marL="34290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8pPr>
      <a:lvl9pPr marL="38862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9pPr>
    </p:bodyStyle>
    <p:otherStyle>
      <a:lvl1pPr marL="0" marR="0" indent="0" algn="l"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Oracle Sans Regular"/>
        </a:defRPr>
      </a:lvl1pPr>
      <a:lvl2pPr marL="0" marR="0" indent="457200" algn="l"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Oracle Sans Regular"/>
        </a:defRPr>
      </a:lvl2pPr>
      <a:lvl3pPr marL="0" marR="0" indent="914400" algn="l"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Oracle Sans Regular"/>
        </a:defRPr>
      </a:lvl3pPr>
      <a:lvl4pPr marL="0" marR="0" indent="1371600" algn="l"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Oracle Sans Regular"/>
        </a:defRPr>
      </a:lvl4pPr>
      <a:lvl5pPr marL="0" marR="0" indent="1828800" algn="l"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Oracle Sans Regular"/>
        </a:defRPr>
      </a:lvl5pPr>
      <a:lvl6pPr marL="0" marR="0" indent="2286000" algn="l"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Oracle Sans Regular"/>
        </a:defRPr>
      </a:lvl6pPr>
      <a:lvl7pPr marL="0" marR="0" indent="2743200" algn="l"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Oracle Sans Regular"/>
        </a:defRPr>
      </a:lvl7pPr>
      <a:lvl8pPr marL="0" marR="0" indent="3200400" algn="l"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Oracle Sans Regular"/>
        </a:defRPr>
      </a:lvl8pPr>
      <a:lvl9pPr marL="0" marR="0" indent="3657600" algn="l" defTabSz="914400" rtl="0"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Oracle Sans Regular"/>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b="0" i="0">
                <a:solidFill>
                  <a:srgbClr val="8B8580"/>
                </a:solidFill>
                <a:latin typeface="Oracle Sans" panose="020B0503020204020204" pitchFamily="34" charset="0"/>
              </a:defRPr>
            </a:lvl1pPr>
          </a:lstStyle>
          <a:p>
            <a:r>
              <a:rPr lang="en-US"/>
              <a:t>Copyright © 2025, Oracle and/or its affiliates  |  Confidential: Internal/Restricted/Highly Restricted</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b="0" i="0" smtClean="0">
                <a:solidFill>
                  <a:srgbClr val="8B8580"/>
                </a:solidFill>
                <a:latin typeface="Oracle Sans" panose="020B0503020204020204" pitchFamily="34" charset="0"/>
              </a:defRPr>
            </a:lvl1pPr>
          </a:lstStyle>
          <a:p>
            <a:r>
              <a:rPr lang="en-US"/>
              <a:t>[Date]</a:t>
            </a:r>
            <a:endParaRPr lang="en-US" dirty="0"/>
          </a:p>
        </p:txBody>
      </p:sp>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val="0"/>
              </a:ext>
            </a:extLst>
          </p:cNvPr>
          <p:cNvPicPr>
            <a:picLocks noChangeAspect="1"/>
          </p:cNvPicPr>
          <p:nvPr userDrawn="1"/>
        </p:nvPicPr>
        <p:blipFill>
          <a:blip r:embed="rId53"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FAF63E8D-2A2B-486C-770F-8BBC0537F777}"/>
              </a:ext>
            </a:extLst>
          </p:cNvPr>
          <p:cNvSpPr txBox="1"/>
          <p:nvPr userDrawn="1">
            <p:extLst>
              <p:ext uri="{1162E1C5-73C7-4A58-AE30-91384D911F3F}">
                <p184:classification xmlns:p184="http://schemas.microsoft.com/office/powerpoint/2018/4/main" val="hdr"/>
              </p:ext>
            </p:extLst>
          </p:nvPr>
        </p:nvSpPr>
        <p:spPr>
          <a:xfrm>
            <a:off x="63500" y="635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
        <p:nvSpPr>
          <p:cNvPr id="7" name="TextBox 6">
            <a:extLst>
              <a:ext uri="{FF2B5EF4-FFF2-40B4-BE49-F238E27FC236}">
                <a16:creationId xmlns:a16="http://schemas.microsoft.com/office/drawing/2014/main" id="{95E96414-9C58-E37F-3690-9F732662D2CD}"/>
              </a:ext>
            </a:extLst>
          </p:cNvPr>
          <p:cNvSpPr txBox="1"/>
          <p:nvPr userDrawn="1">
            <p:extLst>
              <p:ext uri="{1162E1C5-73C7-4A58-AE30-91384D911F3F}">
                <p184:classification xmlns:p184="http://schemas.microsoft.com/office/powerpoint/2018/4/main" val="ftr"/>
              </p:ext>
            </p:extLst>
          </p:nvPr>
        </p:nvSpPr>
        <p:spPr>
          <a:xfrm>
            <a:off x="63500" y="6642100"/>
            <a:ext cx="1636713"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Confidential - Oracle Restricted</a:t>
            </a:r>
          </a:p>
        </p:txBody>
      </p:sp>
    </p:spTree>
    <p:extLst>
      <p:ext uri="{BB962C8B-B14F-4D97-AF65-F5344CB8AC3E}">
        <p14:creationId xmlns:p14="http://schemas.microsoft.com/office/powerpoint/2010/main" val="2080033275"/>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 id="2147483786" r:id="rId18"/>
    <p:sldLayoutId id="2147483787" r:id="rId19"/>
    <p:sldLayoutId id="2147483788" r:id="rId20"/>
    <p:sldLayoutId id="2147483789" r:id="rId21"/>
    <p:sldLayoutId id="2147483790" r:id="rId22"/>
    <p:sldLayoutId id="2147483791" r:id="rId23"/>
    <p:sldLayoutId id="2147483792" r:id="rId24"/>
    <p:sldLayoutId id="2147483793" r:id="rId25"/>
    <p:sldLayoutId id="2147483794" r:id="rId26"/>
    <p:sldLayoutId id="2147483795" r:id="rId27"/>
    <p:sldLayoutId id="2147483796" r:id="rId28"/>
    <p:sldLayoutId id="2147483797" r:id="rId29"/>
    <p:sldLayoutId id="2147483798" r:id="rId30"/>
    <p:sldLayoutId id="2147483799" r:id="rId31"/>
    <p:sldLayoutId id="2147483800" r:id="rId32"/>
    <p:sldLayoutId id="2147483801" r:id="rId33"/>
    <p:sldLayoutId id="2147483802" r:id="rId34"/>
    <p:sldLayoutId id="2147483803" r:id="rId35"/>
    <p:sldLayoutId id="2147483804" r:id="rId36"/>
    <p:sldLayoutId id="2147483805" r:id="rId37"/>
    <p:sldLayoutId id="2147483806" r:id="rId38"/>
    <p:sldLayoutId id="2147483807" r:id="rId39"/>
    <p:sldLayoutId id="2147483808" r:id="rId40"/>
    <p:sldLayoutId id="2147483809" r:id="rId41"/>
    <p:sldLayoutId id="2147483810" r:id="rId42"/>
    <p:sldLayoutId id="2147483811" r:id="rId43"/>
    <p:sldLayoutId id="2147483812" r:id="rId44"/>
    <p:sldLayoutId id="2147483813" r:id="rId45"/>
    <p:sldLayoutId id="2147483814" r:id="rId46"/>
    <p:sldLayoutId id="2147483815" r:id="rId47"/>
    <p:sldLayoutId id="2147483816" r:id="rId48"/>
    <p:sldLayoutId id="2147483817" r:id="rId49"/>
    <p:sldLayoutId id="2147483818" r:id="rId50"/>
    <p:sldLayoutId id="2147483819"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Oracle Sans Semi Bold" panose="020B0503020204020204" pitchFamily="34" charset="0"/>
          <a:ea typeface="+mn-ea"/>
          <a:cs typeface="Oracle Sans Semi Bold" panose="020B0503020204020204" pitchFamily="34" charset="0"/>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008">
          <p15:clr>
            <a:srgbClr val="5ACBF0"/>
          </p15:clr>
        </p15:guide>
        <p15:guide id="4" orient="horz" pos="3852">
          <p15:clr>
            <a:srgbClr val="F26B43"/>
          </p15:clr>
        </p15:guide>
        <p15:guide id="5" pos="480">
          <p15:clr>
            <a:srgbClr val="F26B43"/>
          </p15:clr>
        </p15:guide>
        <p15:guide id="6" orient="horz" pos="795">
          <p15:clr>
            <a:srgbClr val="F26B43"/>
          </p15:clr>
        </p15:guide>
        <p15:guide id="7" orient="horz" pos="590">
          <p15:clr>
            <a:srgbClr val="F26B43"/>
          </p15:clr>
        </p15:guide>
        <p15:guide id="8" pos="7212">
          <p15:clr>
            <a:srgbClr val="F26B43"/>
          </p15:clr>
        </p15:guide>
      </p15:sldGuideLst>
    </p:ext>
  </p:extLst>
</p:sldMaster>
</file>

<file path=ppt/slides/_rels/slide1.xml.rels><?xml version="1.0" encoding="UTF-8" standalone="yes"?>
<Relationships xmlns="http://schemas.openxmlformats.org/package/2006/relationships"><Relationship Id="rId2" Type="http://schemas.microsoft.com/office/2018/10/relationships/comments" Target="../comments/modernComment_100_995885BE.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92.xml"/><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9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9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92.xml"/><Relationship Id="rId4" Type="http://schemas.openxmlformats.org/officeDocument/2006/relationships/image" Target="../media/image44.sv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92.xml"/></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9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19.xml.rels><?xml version="1.0" encoding="UTF-8" standalone="yes"?>
<Relationships xmlns="http://schemas.openxmlformats.org/package/2006/relationships"><Relationship Id="rId3" Type="http://schemas.openxmlformats.org/officeDocument/2006/relationships/hyperlink" Target="https://www.oracle.com/sqlcl" TargetMode="External"/><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92.xml"/><Relationship Id="rId6" Type="http://schemas.openxmlformats.org/officeDocument/2006/relationships/hyperlink" Target="https://www.youtube.com/watch?v=PjRR-U004m8" TargetMode="External"/><Relationship Id="rId5" Type="http://schemas.openxmlformats.org/officeDocument/2006/relationships/hyperlink" Target="https://forums.oracle.com/ords/apexds/domain/dev-community/category/sqlcl" TargetMode="External"/><Relationship Id="rId4" Type="http://schemas.openxmlformats.org/officeDocument/2006/relationships/hyperlink" Target="https://livelabs.oracle.com/pls/apex/r/dbpm/livelabs/view-workshop?wid=4139"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3.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2.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C6114B9-EFF4-921C-A6ED-D692D51511A0}"/>
              </a:ext>
            </a:extLst>
          </p:cNvPr>
          <p:cNvSpPr>
            <a:spLocks noGrp="1"/>
          </p:cNvSpPr>
          <p:nvPr>
            <p:ph type="body" sz="quarter" idx="35"/>
          </p:nvPr>
        </p:nvSpPr>
        <p:spPr/>
        <p:txBody>
          <a:bodyPr/>
          <a:lstStyle/>
          <a:p>
            <a:r>
              <a:rPr lang="en-US" dirty="0"/>
              <a:t>Jeff Smith</a:t>
            </a:r>
          </a:p>
        </p:txBody>
      </p:sp>
      <p:sp>
        <p:nvSpPr>
          <p:cNvPr id="4" name="Text Placeholder 3">
            <a:extLst>
              <a:ext uri="{FF2B5EF4-FFF2-40B4-BE49-F238E27FC236}">
                <a16:creationId xmlns:a16="http://schemas.microsoft.com/office/drawing/2014/main" id="{C7389D9B-B864-75C6-1272-4F7A7AA9CD6A}"/>
              </a:ext>
            </a:extLst>
          </p:cNvPr>
          <p:cNvSpPr>
            <a:spLocks noGrp="1"/>
          </p:cNvSpPr>
          <p:nvPr>
            <p:ph type="body" sz="quarter" idx="34"/>
          </p:nvPr>
        </p:nvSpPr>
        <p:spPr/>
        <p:txBody>
          <a:bodyPr/>
          <a:lstStyle/>
          <a:p>
            <a:r>
              <a:rPr lang="en-US" dirty="0"/>
              <a:t>Distinguished Product Manager</a:t>
            </a:r>
          </a:p>
        </p:txBody>
      </p:sp>
      <p:sp>
        <p:nvSpPr>
          <p:cNvPr id="2" name="Title 1">
            <a:extLst>
              <a:ext uri="{FF2B5EF4-FFF2-40B4-BE49-F238E27FC236}">
                <a16:creationId xmlns:a16="http://schemas.microsoft.com/office/drawing/2014/main" id="{0300358A-C432-6E2D-DB56-8021A6B7016B}"/>
              </a:ext>
            </a:extLst>
          </p:cNvPr>
          <p:cNvSpPr>
            <a:spLocks noGrp="1"/>
          </p:cNvSpPr>
          <p:nvPr>
            <p:ph type="ctrTitle"/>
          </p:nvPr>
        </p:nvSpPr>
        <p:spPr/>
        <p:txBody>
          <a:bodyPr>
            <a:normAutofit fontScale="90000"/>
          </a:bodyPr>
          <a:lstStyle/>
          <a:p>
            <a:r>
              <a:rPr lang="en-US" sz="4400" dirty="0"/>
              <a:t>Oracle Database Change Management</a:t>
            </a:r>
          </a:p>
        </p:txBody>
      </p:sp>
      <p:sp>
        <p:nvSpPr>
          <p:cNvPr id="3" name="Subtitle 2">
            <a:extLst>
              <a:ext uri="{FF2B5EF4-FFF2-40B4-BE49-F238E27FC236}">
                <a16:creationId xmlns:a16="http://schemas.microsoft.com/office/drawing/2014/main" id="{EE195D75-8A55-2DB8-A4D9-C257218AB5EB}"/>
              </a:ext>
            </a:extLst>
          </p:cNvPr>
          <p:cNvSpPr>
            <a:spLocks noGrp="1"/>
          </p:cNvSpPr>
          <p:nvPr>
            <p:ph type="body" sz="quarter" idx="33"/>
          </p:nvPr>
        </p:nvSpPr>
        <p:spPr/>
        <p:txBody>
          <a:bodyPr/>
          <a:lstStyle/>
          <a:p>
            <a:r>
              <a:rPr lang="en-US" dirty="0"/>
              <a:t>Implementing CI/CD with </a:t>
            </a:r>
            <a:r>
              <a:rPr lang="en-US" dirty="0" err="1"/>
              <a:t>SQLcl</a:t>
            </a:r>
            <a:r>
              <a:rPr lang="en-US" dirty="0"/>
              <a:t> Projects</a:t>
            </a:r>
          </a:p>
        </p:txBody>
      </p:sp>
    </p:spTree>
    <p:extLst>
      <p:ext uri="{BB962C8B-B14F-4D97-AF65-F5344CB8AC3E}">
        <p14:creationId xmlns:p14="http://schemas.microsoft.com/office/powerpoint/2010/main" val="257271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616C6-F138-9BBC-D952-8BD2F7189971}"/>
            </a:ext>
          </a:extLst>
        </p:cNvPr>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93B1FC34-54D6-D0A2-FD7A-5AEACE3D1F2D}"/>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Workflow</a:t>
            </a:r>
            <a:endParaRPr kumimoji="0" lang="en-US" sz="2400" b="1" i="0" u="none" strike="noStrike" kern="1200" cap="none" spc="0" normalizeH="0" baseline="0" noProof="0" dirty="0">
              <a:ln>
                <a:noFill/>
              </a:ln>
              <a:solidFill>
                <a:srgbClr val="89B2B0"/>
              </a:solidFill>
              <a:effectLst/>
              <a:uLnTx/>
              <a:uFillTx/>
              <a:latin typeface="Georgia" panose="02040502050405020303" pitchFamily="18" charset="0"/>
              <a:cs typeface="Oracle Sans Semi Bold" panose="020B0503020204020204" pitchFamily="34" charset="0"/>
            </a:endParaRPr>
          </a:p>
        </p:txBody>
      </p:sp>
      <p:sp>
        <p:nvSpPr>
          <p:cNvPr id="3" name="Fast, simple, less friction">
            <a:extLst>
              <a:ext uri="{FF2B5EF4-FFF2-40B4-BE49-F238E27FC236}">
                <a16:creationId xmlns:a16="http://schemas.microsoft.com/office/drawing/2014/main" id="{23B6D5BF-331D-9B7A-FD8D-352A8DC2F885}"/>
              </a:ext>
            </a:extLst>
          </p:cNvPr>
          <p:cNvSpPr txBox="1">
            <a:spLocks/>
          </p:cNvSpPr>
          <p:nvPr/>
        </p:nvSpPr>
        <p:spPr>
          <a:xfrm>
            <a:off x="768874" y="748949"/>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Project </a:t>
            </a:r>
            <a:r>
              <a:rPr kumimoji="0" lang="en-US" sz="2400" b="1" i="0" u="none" strike="noStrike" kern="1200" cap="none" spc="0" normalizeH="0" baseline="0" noProof="0" dirty="0">
                <a:ln>
                  <a:noFill/>
                </a:ln>
                <a:solidFill>
                  <a:srgbClr val="89B2B0"/>
                </a:solidFill>
                <a:effectLst/>
                <a:uLnTx/>
                <a:uFillTx/>
                <a:latin typeface="Georgia" panose="02040502050405020303" pitchFamily="18" charset="0"/>
                <a:cs typeface="Oracle Sans Semi Bold" panose="020B0503020204020204" pitchFamily="34" charset="0"/>
              </a:rPr>
              <a:t>export</a:t>
            </a:r>
          </a:p>
        </p:txBody>
      </p:sp>
      <p:sp>
        <p:nvSpPr>
          <p:cNvPr id="5" name="TextBox 4">
            <a:extLst>
              <a:ext uri="{FF2B5EF4-FFF2-40B4-BE49-F238E27FC236}">
                <a16:creationId xmlns:a16="http://schemas.microsoft.com/office/drawing/2014/main" id="{339141A4-4751-07C7-6B9C-8AAEF2318A3B}"/>
              </a:ext>
            </a:extLst>
          </p:cNvPr>
          <p:cNvSpPr txBox="1"/>
          <p:nvPr/>
        </p:nvSpPr>
        <p:spPr>
          <a:xfrm>
            <a:off x="698101" y="1884010"/>
            <a:ext cx="609531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Oracle Sans" panose="020B0503020204020204" pitchFamily="34" charset="0"/>
                <a:ea typeface="Oracle Sans Tab Regular"/>
                <a:cs typeface="Oracle Sans" panose="020B0503020204020204" pitchFamily="34" charset="0"/>
                <a:sym typeface="Oracle Sans Tab Regular"/>
              </a:rPr>
              <a:t>Generate </a:t>
            </a:r>
            <a:r>
              <a:rPr kumimoji="0" lang="en-US" sz="1800" b="0" i="0" u="none" strike="noStrike" kern="1200" cap="none" spc="0" normalizeH="0" baseline="0" noProof="0" dirty="0" err="1">
                <a:ln>
                  <a:noFill/>
                </a:ln>
                <a:solidFill>
                  <a:srgbClr val="000000"/>
                </a:solidFill>
                <a:effectLst/>
                <a:uLnTx/>
                <a:uFillTx/>
                <a:latin typeface="Oracle Sans" panose="020B0503020204020204" pitchFamily="34" charset="0"/>
                <a:ea typeface="Oracle Sans Tab Regular"/>
                <a:cs typeface="Oracle Sans" panose="020B0503020204020204" pitchFamily="34" charset="0"/>
                <a:sym typeface="Oracle Sans Tab Regular"/>
              </a:rPr>
              <a:t>src</a:t>
            </a:r>
            <a:r>
              <a:rPr kumimoji="0" lang="en-US" sz="1800" b="0" i="0" u="none" strike="noStrike" kern="1200" cap="none" spc="0" normalizeH="0" baseline="0" noProof="0" dirty="0">
                <a:ln>
                  <a:noFill/>
                </a:ln>
                <a:solidFill>
                  <a:srgbClr val="000000"/>
                </a:solidFill>
                <a:effectLst/>
                <a:uLnTx/>
                <a:uFillTx/>
                <a:latin typeface="Oracle Sans" panose="020B0503020204020204" pitchFamily="34" charset="0"/>
                <a:ea typeface="Oracle Sans Tab Regular"/>
                <a:cs typeface="Oracle Sans" panose="020B0503020204020204" pitchFamily="34" charset="0"/>
                <a:sym typeface="Oracle Sans Tab Regular"/>
              </a:rPr>
              <a:t> files from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Oracle Sans" panose="020B0503020204020204" pitchFamily="34" charset="0"/>
                <a:cs typeface="Oracle Sans" panose="020B0503020204020204" pitchFamily="34" charset="0"/>
                <a:sym typeface="Oracle Sans Tab Regular"/>
              </a:rPr>
              <a:t>Defaults to everything in your schema(s), filters avail</a:t>
            </a:r>
            <a:endParaRPr kumimoji="0" lang="en-US" sz="1800" b="0" i="0" u="none" strike="noStrike" kern="1200" cap="none" spc="0" normalizeH="0" baseline="0" noProof="0" dirty="0">
              <a:ln>
                <a:noFill/>
              </a:ln>
              <a:solidFill>
                <a:srgbClr val="000000"/>
              </a:solidFill>
              <a:effectLst/>
              <a:uLnTx/>
              <a:uFillTx/>
              <a:latin typeface="Aptos Display"/>
            </a:endParaRPr>
          </a:p>
        </p:txBody>
      </p:sp>
      <p:sp>
        <p:nvSpPr>
          <p:cNvPr id="6" name="Rectangle 5">
            <a:extLst>
              <a:ext uri="{FF2B5EF4-FFF2-40B4-BE49-F238E27FC236}">
                <a16:creationId xmlns:a16="http://schemas.microsoft.com/office/drawing/2014/main" id="{4B8C8C65-436C-996A-0420-944D8AFBCE1E}"/>
              </a:ext>
            </a:extLst>
          </p:cNvPr>
          <p:cNvSpPr/>
          <p:nvPr/>
        </p:nvSpPr>
        <p:spPr>
          <a:xfrm>
            <a:off x="729879" y="3198350"/>
            <a:ext cx="6350190" cy="3036988"/>
          </a:xfrm>
          <a:prstGeom prst="rect">
            <a:avLst/>
          </a:prstGeom>
          <a:solidFill>
            <a:schemeClr val="tx1"/>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Oracle Sans Tab Regular"/>
              <a:ea typeface="Oracle Sans Tab Regular"/>
              <a:cs typeface="Oracle Sans Tab Regular"/>
              <a:sym typeface="Oracle Sans Tab Regular"/>
            </a:endParaRPr>
          </a:p>
        </p:txBody>
      </p:sp>
      <p:sp>
        <p:nvSpPr>
          <p:cNvPr id="7" name="TextBox 6">
            <a:extLst>
              <a:ext uri="{FF2B5EF4-FFF2-40B4-BE49-F238E27FC236}">
                <a16:creationId xmlns:a16="http://schemas.microsoft.com/office/drawing/2014/main" id="{57658AA5-6E35-4633-56A8-AFF0B06C176E}"/>
              </a:ext>
            </a:extLst>
          </p:cNvPr>
          <p:cNvSpPr txBox="1"/>
          <p:nvPr/>
        </p:nvSpPr>
        <p:spPr>
          <a:xfrm>
            <a:off x="799587" y="3198350"/>
            <a:ext cx="6202143"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t>SQL&gt; project export</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t>The current connection HR will be used for all operations</a:t>
            </a:r>
            <a:b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br>
            <a: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t> *** INDEXES ***</a:t>
            </a:r>
            <a:b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br>
            <a: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t> *** PROCEDURES ***</a:t>
            </a:r>
          </a:p>
          <a:p>
            <a:pPr marL="0" marR="0" lvl="0" indent="0" algn="l" defTabSz="914400" rtl="0" eaLnBrk="1" fontAlgn="auto" latinLnBrk="0" hangingPunct="0">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t> *** SEQUENCES ***</a:t>
            </a:r>
            <a:b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br>
            <a: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t> *** TABLES ***</a:t>
            </a:r>
            <a:b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br>
            <a:r>
              <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rPr>
              <a:t>…</a:t>
            </a:r>
          </a:p>
          <a:p>
            <a:pPr marL="0" marR="0" lvl="0" indent="0" algn="l" defTabSz="914400" rtl="0" eaLnBrk="1" fontAlgn="auto" latinLnBrk="0" hangingPunct="0">
              <a:lnSpc>
                <a:spcPct val="100000"/>
              </a:lnSpc>
              <a:spcBef>
                <a:spcPts val="0"/>
              </a:spcBef>
              <a:spcAft>
                <a:spcPts val="0"/>
              </a:spcAft>
              <a:buClrTx/>
              <a:buSzTx/>
              <a:buFontTx/>
              <a:buNone/>
              <a:tabLst/>
              <a:defRPr/>
            </a:pPr>
            <a:r>
              <a:rPr lang="en-US" dirty="0">
                <a:solidFill>
                  <a:srgbClr val="A7A7A7">
                    <a:lumMod val="20000"/>
                    <a:lumOff val="80000"/>
                  </a:srgbClr>
                </a:solidFill>
                <a:latin typeface="Courier New" panose="02070309020205020404" pitchFamily="49" charset="0"/>
                <a:ea typeface="Oracle Sans Tab Regular"/>
                <a:cs typeface="Courier New" panose="02070309020205020404" pitchFamily="49" charset="0"/>
                <a:sym typeface="Oracle Sans Tab Regular"/>
              </a:rPr>
              <a:t>SQL&gt; !git add --all</a:t>
            </a:r>
            <a:br>
              <a:rPr lang="en-US" dirty="0">
                <a:solidFill>
                  <a:srgbClr val="A7A7A7">
                    <a:lumMod val="20000"/>
                    <a:lumOff val="80000"/>
                  </a:srgbClr>
                </a:solidFill>
                <a:latin typeface="Courier New" panose="02070309020205020404" pitchFamily="49" charset="0"/>
                <a:ea typeface="Oracle Sans Tab Regular"/>
                <a:cs typeface="Courier New" panose="02070309020205020404" pitchFamily="49" charset="0"/>
                <a:sym typeface="Oracle Sans Tab Regular"/>
              </a:rPr>
            </a:br>
            <a:r>
              <a:rPr lang="en-US" dirty="0">
                <a:solidFill>
                  <a:srgbClr val="A7A7A7">
                    <a:lumMod val="20000"/>
                    <a:lumOff val="80000"/>
                  </a:srgbClr>
                </a:solidFill>
                <a:latin typeface="Courier New" panose="02070309020205020404" pitchFamily="49" charset="0"/>
                <a:ea typeface="Oracle Sans Tab Regular"/>
                <a:cs typeface="Courier New" panose="02070309020205020404" pitchFamily="49" charset="0"/>
                <a:sym typeface="Oracle Sans Tab Regular"/>
              </a:rPr>
              <a:t>SQL&gt; !git commit –m “Export </a:t>
            </a:r>
            <a:r>
              <a:rPr lang="en-US" dirty="0" err="1">
                <a:solidFill>
                  <a:srgbClr val="A7A7A7">
                    <a:lumMod val="20000"/>
                    <a:lumOff val="80000"/>
                  </a:srgbClr>
                </a:solidFill>
                <a:latin typeface="Courier New" panose="02070309020205020404" pitchFamily="49" charset="0"/>
                <a:ea typeface="Oracle Sans Tab Regular"/>
                <a:cs typeface="Courier New" panose="02070309020205020404" pitchFamily="49" charset="0"/>
                <a:sym typeface="Oracle Sans Tab Regular"/>
              </a:rPr>
              <a:t>dev_user</a:t>
            </a:r>
            <a:r>
              <a:rPr lang="en-US" dirty="0">
                <a:solidFill>
                  <a:srgbClr val="A7A7A7">
                    <a:lumMod val="20000"/>
                    <a:lumOff val="80000"/>
                  </a:srgbClr>
                </a:solidFill>
                <a:latin typeface="Courier New" panose="02070309020205020404" pitchFamily="49" charset="0"/>
                <a:ea typeface="Oracle Sans Tab Regular"/>
                <a:cs typeface="Courier New" panose="02070309020205020404" pitchFamily="49" charset="0"/>
                <a:sym typeface="Oracle Sans Tab Regular"/>
              </a:rPr>
              <a:t> schema”</a:t>
            </a:r>
            <a:endParaRPr kumimoji="0" lang="en-US" sz="1800" b="0" i="0" u="none" strike="noStrike" kern="1200" cap="none" spc="0" normalizeH="0" baseline="0" noProof="0" dirty="0">
              <a:ln>
                <a:noFill/>
              </a:ln>
              <a:solidFill>
                <a:srgbClr val="A7A7A7">
                  <a:lumMod val="20000"/>
                  <a:lumOff val="80000"/>
                </a:srgbClr>
              </a:solidFill>
              <a:effectLst/>
              <a:uLnTx/>
              <a:uFillTx/>
              <a:latin typeface="Courier New" panose="02070309020205020404" pitchFamily="49" charset="0"/>
              <a:ea typeface="Oracle Sans Tab Regular"/>
              <a:cs typeface="Courier New" panose="02070309020205020404" pitchFamily="49" charset="0"/>
              <a:sym typeface="Oracle Sans Tab Regular"/>
            </a:endParaRPr>
          </a:p>
        </p:txBody>
      </p:sp>
      <p:sp>
        <p:nvSpPr>
          <p:cNvPr id="13" name="Content Placeholder 2">
            <a:extLst>
              <a:ext uri="{FF2B5EF4-FFF2-40B4-BE49-F238E27FC236}">
                <a16:creationId xmlns:a16="http://schemas.microsoft.com/office/drawing/2014/main" id="{1328BD46-82A5-7123-383D-7BDD017584CB}"/>
              </a:ext>
            </a:extLst>
          </p:cNvPr>
          <p:cNvSpPr txBox="1">
            <a:spLocks/>
          </p:cNvSpPr>
          <p:nvPr/>
        </p:nvSpPr>
        <p:spPr>
          <a:xfrm>
            <a:off x="7517405" y="2258623"/>
            <a:ext cx="3501780" cy="365125"/>
          </a:xfrm>
          <a:prstGeom prst="rect">
            <a:avLst/>
          </a:prstGeom>
        </p:spPr>
        <p:txBody>
          <a:bodyPr/>
          <a:lstStyle>
            <a:lvl1pPr marL="0" marR="0" indent="0" algn="l" defTabSz="914400" rtl="0" latinLnBrk="0">
              <a:lnSpc>
                <a:spcPct val="95000"/>
              </a:lnSpc>
              <a:spcBef>
                <a:spcPts val="600"/>
              </a:spcBef>
              <a:spcAft>
                <a:spcPts val="0"/>
              </a:spcAft>
              <a:buClrTx/>
              <a:buSzTx/>
              <a:buFontTx/>
              <a:buNone/>
              <a:tabLst/>
              <a:defRPr sz="1800" b="0" i="0" u="none" strike="noStrike" cap="none" spc="0" baseline="0">
                <a:solidFill>
                  <a:srgbClr val="000000"/>
                </a:solidFill>
                <a:uFillTx/>
                <a:latin typeface="Oracle Sans Regular"/>
                <a:ea typeface="Oracle Sans Regular"/>
                <a:cs typeface="Oracle Sans Regular"/>
                <a:sym typeface="Oracle Sans Regular"/>
              </a:defRPr>
            </a:lvl1pPr>
            <a:lvl2pPr marL="365759" marR="0" indent="-18287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2pPr>
            <a:lvl3pPr marL="570508" marR="0" indent="-205383"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3pPr>
            <a:lvl4pPr marL="782410" marR="0" indent="-234723"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4pPr>
            <a:lvl5pPr marL="1005839"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5pPr>
            <a:lvl6pPr marL="1188720" marR="0" indent="-27432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6pPr>
            <a:lvl7pPr marL="1371600"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7pPr>
            <a:lvl8pPr marL="34290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8pPr>
            <a:lvl9pPr marL="38862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9pPr>
          </a:lstStyle>
          <a:p>
            <a:pPr marL="182880" lvl="1" indent="0" algn="ctr">
              <a:buFontTx/>
              <a:buNone/>
            </a:pPr>
            <a:r>
              <a:rPr lang="en-US" kern="0" dirty="0">
                <a:solidFill>
                  <a:schemeClr val="accent6"/>
                </a:solidFill>
              </a:rPr>
              <a:t>State of database objects</a:t>
            </a:r>
          </a:p>
        </p:txBody>
      </p:sp>
      <p:sp>
        <p:nvSpPr>
          <p:cNvPr id="14" name="Content Placeholder 2">
            <a:extLst>
              <a:ext uri="{FF2B5EF4-FFF2-40B4-BE49-F238E27FC236}">
                <a16:creationId xmlns:a16="http://schemas.microsoft.com/office/drawing/2014/main" id="{B701895C-F4BE-85E6-AF95-D3E07AE1DF58}"/>
              </a:ext>
            </a:extLst>
          </p:cNvPr>
          <p:cNvSpPr txBox="1">
            <a:spLocks/>
          </p:cNvSpPr>
          <p:nvPr/>
        </p:nvSpPr>
        <p:spPr>
          <a:xfrm>
            <a:off x="7440550" y="5322546"/>
            <a:ext cx="4202878" cy="619886"/>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600" dirty="0"/>
              <a:t>Helps track evolution of objects over time</a:t>
            </a:r>
          </a:p>
          <a:p>
            <a:pPr lvl="1"/>
            <a:r>
              <a:rPr lang="en-US" sz="1600" dirty="0"/>
              <a:t>Useful for compiling code</a:t>
            </a:r>
          </a:p>
          <a:p>
            <a:pPr lvl="2"/>
            <a:r>
              <a:rPr lang="en-US" sz="1400" dirty="0"/>
              <a:t>Views, packages, triggers, etc.</a:t>
            </a:r>
          </a:p>
        </p:txBody>
      </p:sp>
      <p:pic>
        <p:nvPicPr>
          <p:cNvPr id="20" name="Picture 19">
            <a:extLst>
              <a:ext uri="{FF2B5EF4-FFF2-40B4-BE49-F238E27FC236}">
                <a16:creationId xmlns:a16="http://schemas.microsoft.com/office/drawing/2014/main" id="{433F0F3B-F930-FC14-66AA-AA1F2B7DA06D}"/>
              </a:ext>
            </a:extLst>
          </p:cNvPr>
          <p:cNvPicPr>
            <a:picLocks noChangeAspect="1"/>
          </p:cNvPicPr>
          <p:nvPr/>
        </p:nvPicPr>
        <p:blipFill>
          <a:blip r:embed="rId3"/>
          <a:stretch>
            <a:fillRect/>
          </a:stretch>
        </p:blipFill>
        <p:spPr>
          <a:xfrm>
            <a:off x="7625070" y="2706509"/>
            <a:ext cx="3437618" cy="2365508"/>
          </a:xfrm>
          <a:prstGeom prst="rect">
            <a:avLst/>
          </a:prstGeom>
        </p:spPr>
      </p:pic>
      <p:pic>
        <p:nvPicPr>
          <p:cNvPr id="11" name="Graphic 10" descr="Database outline">
            <a:extLst>
              <a:ext uri="{FF2B5EF4-FFF2-40B4-BE49-F238E27FC236}">
                <a16:creationId xmlns:a16="http://schemas.microsoft.com/office/drawing/2014/main" id="{2BCED898-E597-E380-608C-1EDD44FC22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32035" y="2753287"/>
            <a:ext cx="988231" cy="988231"/>
          </a:xfrm>
          <a:prstGeom prst="rect">
            <a:avLst/>
          </a:prstGeom>
        </p:spPr>
      </p:pic>
    </p:spTree>
    <p:extLst>
      <p:ext uri="{BB962C8B-B14F-4D97-AF65-F5344CB8AC3E}">
        <p14:creationId xmlns:p14="http://schemas.microsoft.com/office/powerpoint/2010/main" val="55971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2FB8F-DFA7-FCD7-A398-744E316C79B0}"/>
            </a:ext>
          </a:extLst>
        </p:cNvPr>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86FDAE5B-8A0E-2F08-B1D7-446E8A0D18F6}"/>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Workflow</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sp>
        <p:nvSpPr>
          <p:cNvPr id="3" name="Fast, simple, less friction">
            <a:extLst>
              <a:ext uri="{FF2B5EF4-FFF2-40B4-BE49-F238E27FC236}">
                <a16:creationId xmlns:a16="http://schemas.microsoft.com/office/drawing/2014/main" id="{9516293D-C2AB-0637-614D-A7F903757CBE}"/>
              </a:ext>
            </a:extLst>
          </p:cNvPr>
          <p:cNvSpPr txBox="1">
            <a:spLocks/>
          </p:cNvSpPr>
          <p:nvPr/>
        </p:nvSpPr>
        <p:spPr>
          <a:xfrm>
            <a:off x="768874" y="748949"/>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Project </a:t>
            </a:r>
            <a:r>
              <a:rPr kumimoji="0" lang="en-US" sz="2400" b="1" i="0" u="none" strike="noStrike" kern="1200" cap="none" spc="0" normalizeH="0" baseline="0" noProof="0" dirty="0">
                <a:ln>
                  <a:noFill/>
                </a:ln>
                <a:solidFill>
                  <a:schemeClr val="accent6"/>
                </a:solidFill>
                <a:effectLst/>
                <a:uLnTx/>
                <a:uFillTx/>
                <a:latin typeface="Georgia" panose="02040502050405020303" pitchFamily="18" charset="0"/>
              </a:rPr>
              <a:t>stage</a:t>
            </a:r>
          </a:p>
        </p:txBody>
      </p:sp>
      <p:sp>
        <p:nvSpPr>
          <p:cNvPr id="5" name="TextBox 4">
            <a:extLst>
              <a:ext uri="{FF2B5EF4-FFF2-40B4-BE49-F238E27FC236}">
                <a16:creationId xmlns:a16="http://schemas.microsoft.com/office/drawing/2014/main" id="{76726173-448E-8691-4B74-9412B6114166}"/>
              </a:ext>
            </a:extLst>
          </p:cNvPr>
          <p:cNvSpPr txBox="1"/>
          <p:nvPr/>
        </p:nvSpPr>
        <p:spPr>
          <a:xfrm>
            <a:off x="698101" y="1884010"/>
            <a:ext cx="6451636"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Generates scripts to apply changes to database objects</a:t>
            </a:r>
          </a:p>
          <a:p>
            <a:pPr marL="285750" indent="-285750">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DIFF of main &amp; current branch of </a:t>
            </a:r>
            <a:r>
              <a:rPr kumimoji="0" lang="en-US" sz="1800" b="0" i="0" u="none" strike="noStrike" cap="none" spc="0" normalizeH="0" baseline="0" dirty="0" err="1">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src</a:t>
            </a:r>
            <a:endPar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endParaRPr>
          </a:p>
          <a:p>
            <a:pPr marL="285750" indent="-285750">
              <a:buFont typeface="Arial" panose="020B0604020202020204" pitchFamily="34" charset="0"/>
              <a:buChar char="•"/>
            </a:pPr>
            <a:r>
              <a:rPr lang="en-US" dirty="0">
                <a:solidFill>
                  <a:srgbClr val="000000"/>
                </a:solidFill>
                <a:latin typeface="Oracle Sans" panose="020B0503020204020204" pitchFamily="34" charset="0"/>
                <a:ea typeface="Oracle Sans Tab Regular"/>
                <a:cs typeface="Oracle Sans" panose="020B0503020204020204" pitchFamily="34" charset="0"/>
                <a:sym typeface="Oracle Sans Tab Regular"/>
              </a:rPr>
              <a:t>Writes to </a:t>
            </a:r>
            <a:r>
              <a:rPr lang="en-US" dirty="0" err="1">
                <a:solidFill>
                  <a:srgbClr val="000000"/>
                </a:solidFill>
                <a:latin typeface="Oracle Sans" panose="020B0503020204020204" pitchFamily="34" charset="0"/>
                <a:ea typeface="Oracle Sans Tab Regular"/>
                <a:cs typeface="Oracle Sans" panose="020B0503020204020204" pitchFamily="34" charset="0"/>
                <a:sym typeface="Oracle Sans Tab Regular"/>
              </a:rPr>
              <a:t>dist</a:t>
            </a:r>
            <a:r>
              <a:rPr lang="en-US" dirty="0">
                <a:solidFill>
                  <a:srgbClr val="000000"/>
                </a:solidFill>
                <a:latin typeface="Oracle Sans" panose="020B0503020204020204" pitchFamily="34" charset="0"/>
                <a:ea typeface="Oracle Sans Tab Regular"/>
                <a:cs typeface="Oracle Sans" panose="020B0503020204020204" pitchFamily="34" charset="0"/>
                <a:sym typeface="Oracle Sans Tab Regular"/>
              </a:rPr>
              <a:t>/releases/next</a:t>
            </a:r>
          </a:p>
        </p:txBody>
      </p:sp>
      <p:sp>
        <p:nvSpPr>
          <p:cNvPr id="6" name="Rectangle 5">
            <a:extLst>
              <a:ext uri="{FF2B5EF4-FFF2-40B4-BE49-F238E27FC236}">
                <a16:creationId xmlns:a16="http://schemas.microsoft.com/office/drawing/2014/main" id="{188F3EF1-AAF9-3985-3DBE-FD194C03A6F5}"/>
              </a:ext>
            </a:extLst>
          </p:cNvPr>
          <p:cNvSpPr/>
          <p:nvPr/>
        </p:nvSpPr>
        <p:spPr>
          <a:xfrm>
            <a:off x="729879" y="3198350"/>
            <a:ext cx="5958304" cy="2052919"/>
          </a:xfrm>
          <a:prstGeom prst="rect">
            <a:avLst/>
          </a:prstGeom>
          <a:solidFill>
            <a:schemeClr val="tx1"/>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Oracle Sans Tab Regular"/>
              <a:ea typeface="Oracle Sans Tab Regular"/>
              <a:cs typeface="Oracle Sans Tab Regular"/>
              <a:sym typeface="Oracle Sans Tab Regular"/>
            </a:endParaRPr>
          </a:p>
        </p:txBody>
      </p:sp>
      <p:sp>
        <p:nvSpPr>
          <p:cNvPr id="7" name="TextBox 6">
            <a:extLst>
              <a:ext uri="{FF2B5EF4-FFF2-40B4-BE49-F238E27FC236}">
                <a16:creationId xmlns:a16="http://schemas.microsoft.com/office/drawing/2014/main" id="{10F704C1-0657-475D-DBB6-56F1DFC39AA8}"/>
              </a:ext>
            </a:extLst>
          </p:cNvPr>
          <p:cNvSpPr txBox="1"/>
          <p:nvPr/>
        </p:nvSpPr>
        <p:spPr>
          <a:xfrm>
            <a:off x="803688" y="3317263"/>
            <a:ext cx="5779992"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SQL&gt; project stage</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Starting execution of stage command using the current branch</a:t>
            </a:r>
            <a:b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b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Created </a:t>
            </a:r>
            <a:r>
              <a:rPr lang="en-US" dirty="0" err="1">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dir</a:t>
            </a: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a:t>
            </a:r>
          </a:p>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 </a:t>
            </a:r>
            <a:r>
              <a:rPr kumimoji="0" lang="en-US" sz="1800" b="0" i="0" u="none" strike="noStrike" cap="none" spc="0" normalizeH="0" baseline="0" dirty="0" err="1">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dist</a:t>
            </a:r>
            <a: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/releases/next/changes,   </a:t>
            </a:r>
            <a:b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br>
            <a: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 </a:t>
            </a:r>
            <a:r>
              <a:rPr kumimoji="0" lang="en-US" sz="1800" b="0" i="0" u="none" strike="noStrike" cap="none" spc="0" normalizeH="0" baseline="0" dirty="0" err="1">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dist</a:t>
            </a:r>
            <a: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/releases/next/code</a:t>
            </a:r>
          </a:p>
        </p:txBody>
      </p:sp>
      <p:pic>
        <p:nvPicPr>
          <p:cNvPr id="10" name="Picture 9">
            <a:extLst>
              <a:ext uri="{FF2B5EF4-FFF2-40B4-BE49-F238E27FC236}">
                <a16:creationId xmlns:a16="http://schemas.microsoft.com/office/drawing/2014/main" id="{4B699D98-E197-9391-CF2E-A0B62B2D7CEF}"/>
              </a:ext>
            </a:extLst>
          </p:cNvPr>
          <p:cNvPicPr>
            <a:picLocks noChangeAspect="1"/>
          </p:cNvPicPr>
          <p:nvPr/>
        </p:nvPicPr>
        <p:blipFill>
          <a:blip r:embed="rId3"/>
          <a:stretch>
            <a:fillRect/>
          </a:stretch>
        </p:blipFill>
        <p:spPr>
          <a:xfrm>
            <a:off x="7732146" y="2807340"/>
            <a:ext cx="3619686" cy="2305168"/>
          </a:xfrm>
          <a:prstGeom prst="rect">
            <a:avLst/>
          </a:prstGeom>
        </p:spPr>
      </p:pic>
      <p:sp>
        <p:nvSpPr>
          <p:cNvPr id="11" name="Content Placeholder 2">
            <a:extLst>
              <a:ext uri="{FF2B5EF4-FFF2-40B4-BE49-F238E27FC236}">
                <a16:creationId xmlns:a16="http://schemas.microsoft.com/office/drawing/2014/main" id="{F6573E86-032E-7384-B203-8B9D21B125BB}"/>
              </a:ext>
            </a:extLst>
          </p:cNvPr>
          <p:cNvSpPr txBox="1">
            <a:spLocks/>
          </p:cNvSpPr>
          <p:nvPr/>
        </p:nvSpPr>
        <p:spPr>
          <a:xfrm>
            <a:off x="7517405" y="2258623"/>
            <a:ext cx="3501780" cy="365125"/>
          </a:xfrm>
          <a:prstGeom prst="rect">
            <a:avLst/>
          </a:prstGeom>
        </p:spPr>
        <p:txBody>
          <a:bodyPr/>
          <a:lstStyle>
            <a:lvl1pPr marL="0" marR="0" indent="0" algn="l" defTabSz="914400" rtl="0" latinLnBrk="0">
              <a:lnSpc>
                <a:spcPct val="95000"/>
              </a:lnSpc>
              <a:spcBef>
                <a:spcPts val="600"/>
              </a:spcBef>
              <a:spcAft>
                <a:spcPts val="0"/>
              </a:spcAft>
              <a:buClrTx/>
              <a:buSzTx/>
              <a:buFontTx/>
              <a:buNone/>
              <a:tabLst/>
              <a:defRPr sz="1800" b="0" i="0" u="none" strike="noStrike" cap="none" spc="0" baseline="0">
                <a:solidFill>
                  <a:srgbClr val="000000"/>
                </a:solidFill>
                <a:uFillTx/>
                <a:latin typeface="Oracle Sans Regular"/>
                <a:ea typeface="Oracle Sans Regular"/>
                <a:cs typeface="Oracle Sans Regular"/>
                <a:sym typeface="Oracle Sans Regular"/>
              </a:defRPr>
            </a:lvl1pPr>
            <a:lvl2pPr marL="365759" marR="0" indent="-18287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2pPr>
            <a:lvl3pPr marL="570508" marR="0" indent="-205383"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3pPr>
            <a:lvl4pPr marL="782410" marR="0" indent="-234723"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4pPr>
            <a:lvl5pPr marL="1005839"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5pPr>
            <a:lvl6pPr marL="1188720" marR="0" indent="-27432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6pPr>
            <a:lvl7pPr marL="1371600"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7pPr>
            <a:lvl8pPr marL="34290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8pPr>
            <a:lvl9pPr marL="38862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9pPr>
          </a:lstStyle>
          <a:p>
            <a:pPr marL="182880" lvl="1" indent="0" algn="ctr">
              <a:buFontTx/>
              <a:buNone/>
            </a:pPr>
            <a:r>
              <a:rPr lang="en-US" kern="0" dirty="0">
                <a:solidFill>
                  <a:schemeClr val="accent6"/>
                </a:solidFill>
              </a:rPr>
              <a:t>Ordered SQL for state in </a:t>
            </a:r>
            <a:r>
              <a:rPr lang="en-US" kern="0" dirty="0" err="1">
                <a:solidFill>
                  <a:schemeClr val="accent6"/>
                </a:solidFill>
              </a:rPr>
              <a:t>src</a:t>
            </a:r>
            <a:endParaRPr lang="en-US" kern="0" dirty="0">
              <a:solidFill>
                <a:schemeClr val="accent6"/>
              </a:solidFill>
            </a:endParaRPr>
          </a:p>
        </p:txBody>
      </p:sp>
      <p:sp>
        <p:nvSpPr>
          <p:cNvPr id="12" name="Content Placeholder 2">
            <a:extLst>
              <a:ext uri="{FF2B5EF4-FFF2-40B4-BE49-F238E27FC236}">
                <a16:creationId xmlns:a16="http://schemas.microsoft.com/office/drawing/2014/main" id="{96E36E7C-2EB9-ADCD-81B4-BC16EABCAD22}"/>
              </a:ext>
            </a:extLst>
          </p:cNvPr>
          <p:cNvSpPr txBox="1">
            <a:spLocks/>
          </p:cNvSpPr>
          <p:nvPr/>
        </p:nvSpPr>
        <p:spPr>
          <a:xfrm>
            <a:off x="7440550" y="5322546"/>
            <a:ext cx="4202878" cy="619886"/>
          </a:xfrm>
          <a:prstGeom prst="rect">
            <a:avLst/>
          </a:prstGeom>
          <a:noFill/>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Light" panose="020B0403020204020204"/>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Light" panose="020B0403020204020204"/>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a:ea typeface="+mn-ea"/>
                <a:cs typeface="Oracle Sans Tab Light" panose="020B0403020204020204"/>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a:ea typeface="+mn-ea"/>
                <a:cs typeface="Oracle Sans Tab Light" panose="020B0403020204020204"/>
              </a:defRPr>
            </a:lvl4pPr>
            <a:lvl5pPr marL="914400" marR="0" indent="-182880" algn="l" defTabSz="914400" rtl="0" eaLnBrk="1" fontAlgn="auto" latinLnBrk="0" hangingPunct="1">
              <a:lnSpc>
                <a:spcPct val="95000"/>
              </a:lnSpc>
              <a:spcBef>
                <a:spcPts val="400"/>
              </a:spcBef>
              <a:spcAft>
                <a:spcPts val="0"/>
              </a:spcAft>
              <a:buClrTx/>
              <a:buSzTx/>
              <a:buFont typeface="Oracle Sans Tab Light" panose="020B0403020204020204" pitchFamily="34" charset="0"/>
              <a:buChar char="•"/>
              <a:tabLst/>
              <a:defRPr sz="1200" kern="1200">
                <a:solidFill>
                  <a:schemeClr val="tx1"/>
                </a:solidFill>
                <a:latin typeface="Oracle Sans Tab Light" panose="020B0403020204020204"/>
                <a:ea typeface="+mn-ea"/>
                <a:cs typeface="Oracle Sans Tab Light" panose="020B0403020204020204"/>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600" dirty="0"/>
              <a:t>Complete control over schema evolution</a:t>
            </a:r>
          </a:p>
          <a:p>
            <a:pPr lvl="1"/>
            <a:r>
              <a:rPr lang="en-US" sz="1600" dirty="0"/>
              <a:t>Used to create an installer, maintained and controlled by Liquibase</a:t>
            </a:r>
          </a:p>
        </p:txBody>
      </p:sp>
    </p:spTree>
    <p:extLst>
      <p:ext uri="{BB962C8B-B14F-4D97-AF65-F5344CB8AC3E}">
        <p14:creationId xmlns:p14="http://schemas.microsoft.com/office/powerpoint/2010/main" val="33099079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B18C63F5-3A09-0B39-71CD-67764CC8C8C8}"/>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SQLcl</a:t>
            </a: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 Tip: Setup </a:t>
            </a:r>
            <a:r>
              <a:rPr kumimoji="0" lang="en-US" sz="2400" b="1" i="0" u="none" strike="noStrike" kern="1200" cap="none" spc="0" normalizeH="0" baseline="0" noProof="0" dirty="0" err="1">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StatusBar</a:t>
            </a: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 to remind you $project &amp; $branch </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pic>
        <p:nvPicPr>
          <p:cNvPr id="3074" name="Picture 2" descr="Image">
            <a:extLst>
              <a:ext uri="{FF2B5EF4-FFF2-40B4-BE49-F238E27FC236}">
                <a16:creationId xmlns:a16="http://schemas.microsoft.com/office/drawing/2014/main" id="{A14474D8-CFDA-B241-3302-45413C7C8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74" y="1287831"/>
            <a:ext cx="7243012" cy="4011006"/>
          </a:xfrm>
          <a:prstGeom prst="rect">
            <a:avLst/>
          </a:prstGeom>
          <a:noFill/>
          <a:extLst>
            <a:ext uri="{909E8E84-426E-40DD-AFC4-6F175D3DCCD1}">
              <a14:hiddenFill xmlns:a14="http://schemas.microsoft.com/office/drawing/2010/main">
                <a:solidFill>
                  <a:srgbClr val="FFFFFF"/>
                </a:solidFill>
              </a14:hiddenFill>
            </a:ext>
          </a:extLst>
        </p:spPr>
      </p:pic>
      <p:sp>
        <p:nvSpPr>
          <p:cNvPr id="3" name="Fast, simple, less friction">
            <a:extLst>
              <a:ext uri="{FF2B5EF4-FFF2-40B4-BE49-F238E27FC236}">
                <a16:creationId xmlns:a16="http://schemas.microsoft.com/office/drawing/2014/main" id="{A45FCE74-2A0F-E8F3-04E0-3BBB400D276A}"/>
              </a:ext>
            </a:extLst>
          </p:cNvPr>
          <p:cNvSpPr txBox="1">
            <a:spLocks/>
          </p:cNvSpPr>
          <p:nvPr/>
        </p:nvSpPr>
        <p:spPr>
          <a:xfrm>
            <a:off x="768873" y="5363386"/>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dirty="0">
                <a:solidFill>
                  <a:srgbClr val="000000"/>
                </a:solidFill>
                <a:latin typeface="Courier New" panose="02070309020205020404" pitchFamily="49" charset="0"/>
                <a:cs typeface="Courier New" panose="02070309020205020404" pitchFamily="49" charset="0"/>
              </a:rPr>
              <a:t>set </a:t>
            </a:r>
            <a:r>
              <a:rPr lang="en-US" dirty="0" err="1">
                <a:solidFill>
                  <a:srgbClr val="000000"/>
                </a:solidFill>
                <a:latin typeface="Courier New" panose="02070309020205020404" pitchFamily="49" charset="0"/>
                <a:cs typeface="Courier New" panose="02070309020205020404" pitchFamily="49" charset="0"/>
              </a:rPr>
              <a:t>statusbar</a:t>
            </a:r>
            <a:r>
              <a:rPr lang="en-US" dirty="0">
                <a:solidFill>
                  <a:srgbClr val="000000"/>
                </a:solidFill>
                <a:latin typeface="Courier New" panose="02070309020205020404" pitchFamily="49" charset="0"/>
                <a:cs typeface="Courier New" panose="02070309020205020404" pitchFamily="49" charset="0"/>
              </a:rPr>
              <a:t> on</a:t>
            </a:r>
            <a:br>
              <a:rPr lang="en-US" dirty="0">
                <a:solidFill>
                  <a:srgbClr val="000000"/>
                </a:solidFill>
                <a:latin typeface="Courier New" panose="02070309020205020404" pitchFamily="49" charset="0"/>
                <a:cs typeface="Courier New" panose="02070309020205020404" pitchFamily="49" charset="0"/>
              </a:rPr>
            </a:br>
            <a:r>
              <a:rPr lang="en-US" dirty="0">
                <a:solidFill>
                  <a:srgbClr val="000000"/>
                </a:solidFill>
                <a:latin typeface="Courier New" panose="02070309020205020404" pitchFamily="49" charset="0"/>
                <a:cs typeface="Courier New" panose="02070309020205020404" pitchFamily="49" charset="0"/>
              </a:rPr>
              <a:t>set </a:t>
            </a:r>
            <a:r>
              <a:rPr lang="en-US" dirty="0" err="1">
                <a:solidFill>
                  <a:srgbClr val="000000"/>
                </a:solidFill>
                <a:latin typeface="Courier New" panose="02070309020205020404" pitchFamily="49" charset="0"/>
                <a:cs typeface="Courier New" panose="02070309020205020404" pitchFamily="49" charset="0"/>
              </a:rPr>
              <a:t>statusbar</a:t>
            </a:r>
            <a:r>
              <a:rPr lang="en-US" dirty="0">
                <a:solidFill>
                  <a:srgbClr val="000000"/>
                </a:solidFill>
                <a:latin typeface="Courier New" panose="02070309020205020404" pitchFamily="49" charset="0"/>
                <a:cs typeface="Courier New" panose="02070309020205020404" pitchFamily="49" charset="0"/>
              </a:rPr>
              <a:t> add git | project</a:t>
            </a:r>
            <a:endParaRPr kumimoji="0" lang="en-US" sz="2400" b="1" i="0" u="none" strike="noStrike" kern="1200" cap="none" spc="0" normalizeH="0" baseline="0" noProof="0" dirty="0">
              <a:ln>
                <a:noFill/>
              </a:ln>
              <a:solidFill>
                <a:schemeClr val="accent6"/>
              </a:solidFill>
              <a:effectLst/>
              <a:uLnTx/>
              <a:uFillTx/>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8879499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84858C01-040F-69E7-1ACF-733547C1F268}"/>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Source vs </a:t>
            </a:r>
            <a:r>
              <a:rPr kumimoji="0" lang="en-US" sz="2400" b="1" i="0" u="none" strike="noStrike" kern="1200" cap="none" spc="0" normalizeH="0" baseline="0" noProof="0" dirty="0" err="1">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Distributables</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pic>
        <p:nvPicPr>
          <p:cNvPr id="3" name="Graphic 2" descr="Database outline">
            <a:extLst>
              <a:ext uri="{FF2B5EF4-FFF2-40B4-BE49-F238E27FC236}">
                <a16:creationId xmlns:a16="http://schemas.microsoft.com/office/drawing/2014/main" id="{AB4329D8-56A0-5277-DC7B-0DEA7FEBF4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31255" y="1124744"/>
            <a:ext cx="1497442" cy="1497442"/>
          </a:xfrm>
          <a:prstGeom prst="rect">
            <a:avLst/>
          </a:prstGeom>
        </p:spPr>
      </p:pic>
      <p:sp>
        <p:nvSpPr>
          <p:cNvPr id="4" name="TextBox 3">
            <a:extLst>
              <a:ext uri="{FF2B5EF4-FFF2-40B4-BE49-F238E27FC236}">
                <a16:creationId xmlns:a16="http://schemas.microsoft.com/office/drawing/2014/main" id="{FDA84A32-9311-8D51-607C-EAFE82A44B80}"/>
              </a:ext>
            </a:extLst>
          </p:cNvPr>
          <p:cNvSpPr txBox="1"/>
          <p:nvPr/>
        </p:nvSpPr>
        <p:spPr>
          <a:xfrm>
            <a:off x="2780979" y="1451660"/>
            <a:ext cx="601190" cy="523220"/>
          </a:xfrm>
          <a:prstGeom prst="rect">
            <a:avLst/>
          </a:prstGeom>
          <a:noFill/>
        </p:spPr>
        <p:txBody>
          <a:bodyPr wrap="none" rtlCol="0">
            <a:spAutoFit/>
          </a:bodyPr>
          <a:lstStyle/>
          <a:p>
            <a:r>
              <a:rPr lang="en-US" sz="2800" b="1" dirty="0">
                <a:solidFill>
                  <a:schemeClr val="accent1"/>
                </a:solidFill>
                <a:effectLst/>
                <a:latin typeface="Menlo" panose="020B0609030804020204" pitchFamily="49" charset="0"/>
              </a:rPr>
              <a:t>src</a:t>
            </a:r>
            <a:endParaRPr lang="en-US" sz="2800" b="1" dirty="0">
              <a:solidFill>
                <a:schemeClr val="accent1"/>
              </a:solidFill>
            </a:endParaRPr>
          </a:p>
        </p:txBody>
      </p:sp>
      <p:sp>
        <p:nvSpPr>
          <p:cNvPr id="5" name="TextBox 4">
            <a:extLst>
              <a:ext uri="{FF2B5EF4-FFF2-40B4-BE49-F238E27FC236}">
                <a16:creationId xmlns:a16="http://schemas.microsoft.com/office/drawing/2014/main" id="{67EA7A2E-3ED5-A6B4-B07F-0AB654DE8287}"/>
              </a:ext>
            </a:extLst>
          </p:cNvPr>
          <p:cNvSpPr txBox="1"/>
          <p:nvPr/>
        </p:nvSpPr>
        <p:spPr>
          <a:xfrm>
            <a:off x="8291881" y="1434480"/>
            <a:ext cx="728854" cy="523220"/>
          </a:xfrm>
          <a:prstGeom prst="rect">
            <a:avLst/>
          </a:prstGeom>
          <a:noFill/>
        </p:spPr>
        <p:txBody>
          <a:bodyPr wrap="none" rtlCol="0">
            <a:spAutoFit/>
          </a:bodyPr>
          <a:lstStyle/>
          <a:p>
            <a:r>
              <a:rPr lang="en-US" sz="2800" b="1" dirty="0">
                <a:solidFill>
                  <a:schemeClr val="accent1"/>
                </a:solidFill>
                <a:latin typeface="Menlo" panose="020B0609030804020204" pitchFamily="49" charset="0"/>
              </a:rPr>
              <a:t>dist</a:t>
            </a:r>
            <a:endParaRPr lang="en-US" sz="2800" b="1" dirty="0">
              <a:solidFill>
                <a:schemeClr val="accent1"/>
              </a:solidFill>
            </a:endParaRPr>
          </a:p>
        </p:txBody>
      </p:sp>
      <p:sp>
        <p:nvSpPr>
          <p:cNvPr id="6" name="TextBox 5">
            <a:extLst>
              <a:ext uri="{FF2B5EF4-FFF2-40B4-BE49-F238E27FC236}">
                <a16:creationId xmlns:a16="http://schemas.microsoft.com/office/drawing/2014/main" id="{2C23149E-0FE4-6D5C-E1BF-14150471FD75}"/>
              </a:ext>
            </a:extLst>
          </p:cNvPr>
          <p:cNvSpPr txBox="1"/>
          <p:nvPr/>
        </p:nvSpPr>
        <p:spPr>
          <a:xfrm>
            <a:off x="1276564" y="2012452"/>
            <a:ext cx="3611880" cy="1668149"/>
          </a:xfrm>
          <a:prstGeom prst="rect">
            <a:avLst/>
          </a:prstGeom>
        </p:spPr>
        <p:style>
          <a:lnRef idx="2">
            <a:schemeClr val="accent2"/>
          </a:lnRef>
          <a:fillRef idx="1">
            <a:schemeClr val="lt1"/>
          </a:fillRef>
          <a:effectRef idx="0">
            <a:schemeClr val="accent2"/>
          </a:effectRef>
          <a:fontRef idx="minor">
            <a:schemeClr val="dk1"/>
          </a:fontRef>
        </p:style>
        <p:txBody>
          <a:bodyPr wrap="square" lIns="274320" tIns="274320" rIns="274320" bIns="274320" rtlCol="0">
            <a:spAutoFit/>
          </a:bodyPr>
          <a:lstStyle/>
          <a:p>
            <a:pPr>
              <a:lnSpc>
                <a:spcPct val="90000"/>
              </a:lnSpc>
            </a:pPr>
            <a:r>
              <a:rPr lang="en-US" sz="1600" dirty="0">
                <a:solidFill>
                  <a:schemeClr val="tx2">
                    <a:lumMod val="20000"/>
                    <a:lumOff val="80000"/>
                  </a:schemeClr>
                </a:solidFill>
                <a:latin typeface="Courier New" charset="0"/>
                <a:ea typeface="Courier New" charset="0"/>
                <a:cs typeface="Courier New" charset="0"/>
              </a:rPr>
              <a:t>create table emp (</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t>
            </a:r>
            <a:r>
              <a:rPr lang="en-US" sz="1600" dirty="0" err="1">
                <a:solidFill>
                  <a:schemeClr val="tx2">
                    <a:lumMod val="20000"/>
                    <a:lumOff val="80000"/>
                  </a:schemeClr>
                </a:solidFill>
                <a:latin typeface="Courier New" charset="0"/>
                <a:ea typeface="Courier New" charset="0"/>
                <a:cs typeface="Courier New" charset="0"/>
              </a:rPr>
              <a:t>empno</a:t>
            </a:r>
            <a:r>
              <a:rPr lang="en-US" sz="1600" dirty="0">
                <a:solidFill>
                  <a:schemeClr val="tx2">
                    <a:lumMod val="20000"/>
                    <a:lumOff val="80000"/>
                  </a:schemeClr>
                </a:solidFill>
                <a:latin typeface="Courier New" charset="0"/>
                <a:ea typeface="Courier New" charset="0"/>
                <a:cs typeface="Courier New" charset="0"/>
              </a:rPr>
              <a:t>  number,</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t>
            </a:r>
            <a:r>
              <a:rPr lang="en-US" sz="1600" dirty="0" err="1">
                <a:solidFill>
                  <a:schemeClr val="tx2">
                    <a:lumMod val="20000"/>
                    <a:lumOff val="80000"/>
                  </a:schemeClr>
                </a:solidFill>
                <a:latin typeface="Courier New" charset="0"/>
                <a:ea typeface="Courier New" charset="0"/>
                <a:cs typeface="Courier New" charset="0"/>
              </a:rPr>
              <a:t>fname</a:t>
            </a:r>
            <a:r>
              <a:rPr lang="en-US" sz="1600" dirty="0">
                <a:solidFill>
                  <a:schemeClr val="tx2">
                    <a:lumMod val="20000"/>
                    <a:lumOff val="80000"/>
                  </a:schemeClr>
                </a:solidFill>
                <a:latin typeface="Courier New" charset="0"/>
                <a:ea typeface="Courier New" charset="0"/>
                <a:cs typeface="Courier New" charset="0"/>
              </a:rPr>
              <a:t>  varchar2(50),</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t>
            </a:r>
            <a:r>
              <a:rPr lang="en-US" sz="1600" dirty="0" err="1">
                <a:solidFill>
                  <a:schemeClr val="tx2">
                    <a:lumMod val="20000"/>
                    <a:lumOff val="80000"/>
                  </a:schemeClr>
                </a:solidFill>
                <a:latin typeface="Courier New" charset="0"/>
                <a:ea typeface="Courier New" charset="0"/>
                <a:cs typeface="Courier New" charset="0"/>
              </a:rPr>
              <a:t>lname</a:t>
            </a:r>
            <a:r>
              <a:rPr lang="en-US" sz="1600" dirty="0">
                <a:solidFill>
                  <a:schemeClr val="tx2">
                    <a:lumMod val="20000"/>
                    <a:lumOff val="80000"/>
                  </a:schemeClr>
                </a:solidFill>
                <a:latin typeface="Courier New" charset="0"/>
                <a:ea typeface="Courier New" charset="0"/>
                <a:cs typeface="Courier New" charset="0"/>
              </a:rPr>
              <a:t>  varchar2(50)</a:t>
            </a:r>
          </a:p>
          <a:p>
            <a:pPr>
              <a:lnSpc>
                <a:spcPct val="90000"/>
              </a:lnSpc>
            </a:pPr>
            <a:r>
              <a:rPr lang="en-US" sz="1600" dirty="0">
                <a:solidFill>
                  <a:schemeClr val="tx2">
                    <a:lumMod val="20000"/>
                    <a:lumOff val="80000"/>
                  </a:schemeClr>
                </a:solidFill>
                <a:latin typeface="Courier New" charset="0"/>
                <a:ea typeface="Courier New" charset="0"/>
                <a:cs typeface="Courier New" charset="0"/>
              </a:rPr>
              <a:t>);</a:t>
            </a:r>
          </a:p>
        </p:txBody>
      </p:sp>
      <p:sp>
        <p:nvSpPr>
          <p:cNvPr id="7" name="TextBox 6">
            <a:extLst>
              <a:ext uri="{FF2B5EF4-FFF2-40B4-BE49-F238E27FC236}">
                <a16:creationId xmlns:a16="http://schemas.microsoft.com/office/drawing/2014/main" id="{CBAC903C-5A1B-3B38-3C0D-4329872B69A2}"/>
              </a:ext>
            </a:extLst>
          </p:cNvPr>
          <p:cNvSpPr txBox="1"/>
          <p:nvPr/>
        </p:nvSpPr>
        <p:spPr>
          <a:xfrm>
            <a:off x="6817009" y="2012452"/>
            <a:ext cx="3611880" cy="1668149"/>
          </a:xfrm>
          <a:prstGeom prst="rect">
            <a:avLst/>
          </a:prstGeom>
        </p:spPr>
        <p:style>
          <a:lnRef idx="2">
            <a:schemeClr val="accent2"/>
          </a:lnRef>
          <a:fillRef idx="1">
            <a:schemeClr val="lt1"/>
          </a:fillRef>
          <a:effectRef idx="0">
            <a:schemeClr val="accent2"/>
          </a:effectRef>
          <a:fontRef idx="minor">
            <a:schemeClr val="dk1"/>
          </a:fontRef>
        </p:style>
        <p:txBody>
          <a:bodyPr wrap="square" lIns="274320" tIns="274320" rIns="274320" bIns="274320" rtlCol="0">
            <a:spAutoFit/>
          </a:bodyPr>
          <a:lstStyle/>
          <a:p>
            <a:pPr>
              <a:lnSpc>
                <a:spcPct val="90000"/>
              </a:lnSpc>
            </a:pPr>
            <a:r>
              <a:rPr lang="en-US" sz="1600" dirty="0">
                <a:solidFill>
                  <a:schemeClr val="tx2">
                    <a:lumMod val="20000"/>
                    <a:lumOff val="80000"/>
                  </a:schemeClr>
                </a:solidFill>
                <a:latin typeface="Courier New" charset="0"/>
                <a:ea typeface="Courier New" charset="0"/>
                <a:cs typeface="Courier New" charset="0"/>
              </a:rPr>
              <a:t>create table emp (</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t>
            </a:r>
            <a:r>
              <a:rPr lang="en-US" sz="1600" dirty="0" err="1">
                <a:solidFill>
                  <a:schemeClr val="tx2">
                    <a:lumMod val="20000"/>
                    <a:lumOff val="80000"/>
                  </a:schemeClr>
                </a:solidFill>
                <a:latin typeface="Courier New" charset="0"/>
                <a:ea typeface="Courier New" charset="0"/>
                <a:cs typeface="Courier New" charset="0"/>
              </a:rPr>
              <a:t>empno</a:t>
            </a:r>
            <a:r>
              <a:rPr lang="en-US" sz="1600" dirty="0">
                <a:solidFill>
                  <a:schemeClr val="tx2">
                    <a:lumMod val="20000"/>
                    <a:lumOff val="80000"/>
                  </a:schemeClr>
                </a:solidFill>
                <a:latin typeface="Courier New" charset="0"/>
                <a:ea typeface="Courier New" charset="0"/>
                <a:cs typeface="Courier New" charset="0"/>
              </a:rPr>
              <a:t>  number,</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t>
            </a:r>
            <a:r>
              <a:rPr lang="en-US" sz="1600" dirty="0" err="1">
                <a:solidFill>
                  <a:schemeClr val="tx2">
                    <a:lumMod val="20000"/>
                    <a:lumOff val="80000"/>
                  </a:schemeClr>
                </a:solidFill>
                <a:latin typeface="Courier New" charset="0"/>
                <a:ea typeface="Courier New" charset="0"/>
                <a:cs typeface="Courier New" charset="0"/>
              </a:rPr>
              <a:t>fname</a:t>
            </a:r>
            <a:r>
              <a:rPr lang="en-US" sz="1600" dirty="0">
                <a:solidFill>
                  <a:schemeClr val="tx2">
                    <a:lumMod val="20000"/>
                    <a:lumOff val="80000"/>
                  </a:schemeClr>
                </a:solidFill>
                <a:latin typeface="Courier New" charset="0"/>
                <a:ea typeface="Courier New" charset="0"/>
                <a:cs typeface="Courier New" charset="0"/>
              </a:rPr>
              <a:t>  varchar2(50),</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t>
            </a:r>
            <a:r>
              <a:rPr lang="en-US" sz="1600" dirty="0" err="1">
                <a:solidFill>
                  <a:schemeClr val="tx2">
                    <a:lumMod val="20000"/>
                    <a:lumOff val="80000"/>
                  </a:schemeClr>
                </a:solidFill>
                <a:latin typeface="Courier New" charset="0"/>
                <a:ea typeface="Courier New" charset="0"/>
                <a:cs typeface="Courier New" charset="0"/>
              </a:rPr>
              <a:t>lname</a:t>
            </a:r>
            <a:r>
              <a:rPr lang="en-US" sz="1600" dirty="0">
                <a:solidFill>
                  <a:schemeClr val="tx2">
                    <a:lumMod val="20000"/>
                    <a:lumOff val="80000"/>
                  </a:schemeClr>
                </a:solidFill>
                <a:latin typeface="Courier New" charset="0"/>
                <a:ea typeface="Courier New" charset="0"/>
                <a:cs typeface="Courier New" charset="0"/>
              </a:rPr>
              <a:t>  varchar2(50)</a:t>
            </a:r>
          </a:p>
          <a:p>
            <a:pPr>
              <a:lnSpc>
                <a:spcPct val="90000"/>
              </a:lnSpc>
            </a:pPr>
            <a:r>
              <a:rPr lang="en-US" sz="1600" dirty="0">
                <a:solidFill>
                  <a:schemeClr val="tx2">
                    <a:lumMod val="20000"/>
                    <a:lumOff val="80000"/>
                  </a:schemeClr>
                </a:solidFill>
                <a:latin typeface="Courier New" charset="0"/>
                <a:ea typeface="Courier New" charset="0"/>
                <a:cs typeface="Courier New" charset="0"/>
              </a:rPr>
              <a:t>);</a:t>
            </a:r>
          </a:p>
        </p:txBody>
      </p:sp>
      <p:sp>
        <p:nvSpPr>
          <p:cNvPr id="8" name="TextBox 7">
            <a:extLst>
              <a:ext uri="{FF2B5EF4-FFF2-40B4-BE49-F238E27FC236}">
                <a16:creationId xmlns:a16="http://schemas.microsoft.com/office/drawing/2014/main" id="{762B172C-C2EA-50D4-F09C-F394DFD0EF3F}"/>
              </a:ext>
            </a:extLst>
          </p:cNvPr>
          <p:cNvSpPr txBox="1"/>
          <p:nvPr/>
        </p:nvSpPr>
        <p:spPr>
          <a:xfrm>
            <a:off x="5558413" y="3131721"/>
            <a:ext cx="643125" cy="584775"/>
          </a:xfrm>
          <a:prstGeom prst="rect">
            <a:avLst/>
          </a:prstGeom>
          <a:noFill/>
        </p:spPr>
        <p:txBody>
          <a:bodyPr wrap="none" rtlCol="0">
            <a:spAutoFit/>
          </a:bodyPr>
          <a:lstStyle/>
          <a:p>
            <a:r>
              <a:rPr lang="en-US" sz="3200" dirty="0"/>
              <a:t>v1</a:t>
            </a:r>
          </a:p>
        </p:txBody>
      </p:sp>
      <p:sp>
        <p:nvSpPr>
          <p:cNvPr id="9" name="TextBox 8">
            <a:extLst>
              <a:ext uri="{FF2B5EF4-FFF2-40B4-BE49-F238E27FC236}">
                <a16:creationId xmlns:a16="http://schemas.microsoft.com/office/drawing/2014/main" id="{869841CA-E9FA-86FB-6DEA-45883026CAFA}"/>
              </a:ext>
            </a:extLst>
          </p:cNvPr>
          <p:cNvSpPr txBox="1"/>
          <p:nvPr/>
        </p:nvSpPr>
        <p:spPr>
          <a:xfrm>
            <a:off x="1428964" y="2164852"/>
            <a:ext cx="3611880" cy="1889748"/>
          </a:xfrm>
          <a:prstGeom prst="rect">
            <a:avLst/>
          </a:prstGeom>
        </p:spPr>
        <p:style>
          <a:lnRef idx="2">
            <a:schemeClr val="accent2"/>
          </a:lnRef>
          <a:fillRef idx="1">
            <a:schemeClr val="lt1"/>
          </a:fillRef>
          <a:effectRef idx="0">
            <a:schemeClr val="accent2"/>
          </a:effectRef>
          <a:fontRef idx="minor">
            <a:schemeClr val="dk1"/>
          </a:fontRef>
        </p:style>
        <p:txBody>
          <a:bodyPr wrap="square" lIns="274320" tIns="274320" rIns="274320" bIns="274320" rtlCol="0">
            <a:spAutoFit/>
          </a:bodyPr>
          <a:lstStyle/>
          <a:p>
            <a:pPr>
              <a:lnSpc>
                <a:spcPct val="90000"/>
              </a:lnSpc>
            </a:pPr>
            <a:r>
              <a:rPr lang="en-US" sz="1600" dirty="0">
                <a:solidFill>
                  <a:schemeClr val="tx2">
                    <a:lumMod val="20000"/>
                    <a:lumOff val="80000"/>
                  </a:schemeClr>
                </a:solidFill>
                <a:latin typeface="Courier New" charset="0"/>
                <a:ea typeface="Courier New" charset="0"/>
                <a:cs typeface="Courier New" charset="0"/>
              </a:rPr>
              <a:t>create table emp (</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t>
            </a:r>
            <a:r>
              <a:rPr lang="en-US" sz="1600" dirty="0" err="1">
                <a:solidFill>
                  <a:schemeClr val="tx2">
                    <a:lumMod val="20000"/>
                    <a:lumOff val="80000"/>
                  </a:schemeClr>
                </a:solidFill>
                <a:latin typeface="Courier New" charset="0"/>
                <a:ea typeface="Courier New" charset="0"/>
                <a:cs typeface="Courier New" charset="0"/>
              </a:rPr>
              <a:t>empno</a:t>
            </a:r>
            <a:r>
              <a:rPr lang="en-US" sz="1600" dirty="0">
                <a:solidFill>
                  <a:schemeClr val="tx2">
                    <a:lumMod val="20000"/>
                    <a:lumOff val="80000"/>
                  </a:schemeClr>
                </a:solidFill>
                <a:latin typeface="Courier New" charset="0"/>
                <a:ea typeface="Courier New" charset="0"/>
                <a:cs typeface="Courier New" charset="0"/>
              </a:rPr>
              <a:t>  number,</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t>
            </a:r>
            <a:r>
              <a:rPr lang="en-US" sz="1600" dirty="0" err="1">
                <a:solidFill>
                  <a:schemeClr val="tx2">
                    <a:lumMod val="20000"/>
                    <a:lumOff val="80000"/>
                  </a:schemeClr>
                </a:solidFill>
                <a:latin typeface="Courier New" charset="0"/>
                <a:ea typeface="Courier New" charset="0"/>
                <a:cs typeface="Courier New" charset="0"/>
              </a:rPr>
              <a:t>fname</a:t>
            </a:r>
            <a:r>
              <a:rPr lang="en-US" sz="1600" dirty="0">
                <a:solidFill>
                  <a:schemeClr val="tx2">
                    <a:lumMod val="20000"/>
                    <a:lumOff val="80000"/>
                  </a:schemeClr>
                </a:solidFill>
                <a:latin typeface="Courier New" charset="0"/>
                <a:ea typeface="Courier New" charset="0"/>
                <a:cs typeface="Courier New" charset="0"/>
              </a:rPr>
              <a:t>  varchar2(50),</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t>
            </a:r>
            <a:r>
              <a:rPr lang="en-US" sz="1600" dirty="0" err="1">
                <a:solidFill>
                  <a:schemeClr val="tx2">
                    <a:lumMod val="20000"/>
                    <a:lumOff val="80000"/>
                  </a:schemeClr>
                </a:solidFill>
                <a:latin typeface="Courier New" charset="0"/>
                <a:ea typeface="Courier New" charset="0"/>
                <a:cs typeface="Courier New" charset="0"/>
              </a:rPr>
              <a:t>lname</a:t>
            </a:r>
            <a:r>
              <a:rPr lang="en-US" sz="1600" dirty="0">
                <a:solidFill>
                  <a:schemeClr val="tx2">
                    <a:lumMod val="20000"/>
                    <a:lumOff val="80000"/>
                  </a:schemeClr>
                </a:solidFill>
                <a:latin typeface="Courier New" charset="0"/>
                <a:ea typeface="Courier New" charset="0"/>
                <a:cs typeface="Courier New" charset="0"/>
              </a:rPr>
              <a:t>  varchar2(50)</a:t>
            </a:r>
            <a:r>
              <a:rPr lang="en-US" sz="1600" dirty="0">
                <a:solidFill>
                  <a:schemeClr val="tx2">
                    <a:lumMod val="20000"/>
                    <a:lumOff val="80000"/>
                  </a:schemeClr>
                </a:solidFill>
                <a:highlight>
                  <a:srgbClr val="008000"/>
                </a:highlight>
                <a:latin typeface="Courier New" charset="0"/>
                <a:ea typeface="Courier New" charset="0"/>
                <a:cs typeface="Courier New" charset="0"/>
              </a:rPr>
              <a:t>,</a:t>
            </a:r>
          </a:p>
          <a:p>
            <a:pPr>
              <a:lnSpc>
                <a:spcPct val="90000"/>
              </a:lnSpc>
            </a:pPr>
            <a:r>
              <a:rPr lang="en-US" sz="1600" dirty="0">
                <a:solidFill>
                  <a:schemeClr val="tx2">
                    <a:lumMod val="20000"/>
                    <a:lumOff val="80000"/>
                  </a:schemeClr>
                </a:solidFill>
                <a:highlight>
                  <a:srgbClr val="008000"/>
                </a:highlight>
                <a:latin typeface="Courier New" charset="0"/>
                <a:ea typeface="Courier New" charset="0"/>
                <a:cs typeface="Courier New" charset="0"/>
              </a:rPr>
              <a:t>  </a:t>
            </a:r>
            <a:r>
              <a:rPr lang="en-US" sz="1600" dirty="0" err="1">
                <a:solidFill>
                  <a:schemeClr val="tx2">
                    <a:lumMod val="20000"/>
                    <a:lumOff val="80000"/>
                  </a:schemeClr>
                </a:solidFill>
                <a:highlight>
                  <a:srgbClr val="008000"/>
                </a:highlight>
                <a:latin typeface="Courier New" charset="0"/>
                <a:ea typeface="Courier New" charset="0"/>
                <a:cs typeface="Courier New" charset="0"/>
              </a:rPr>
              <a:t>deptno</a:t>
            </a:r>
            <a:r>
              <a:rPr lang="en-US" sz="1600" dirty="0">
                <a:solidFill>
                  <a:schemeClr val="tx2">
                    <a:lumMod val="20000"/>
                    <a:lumOff val="80000"/>
                  </a:schemeClr>
                </a:solidFill>
                <a:highlight>
                  <a:srgbClr val="008000"/>
                </a:highlight>
                <a:latin typeface="Courier New" charset="0"/>
                <a:ea typeface="Courier New" charset="0"/>
                <a:cs typeface="Courier New" charset="0"/>
              </a:rPr>
              <a:t> number</a:t>
            </a:r>
          </a:p>
          <a:p>
            <a:pPr>
              <a:lnSpc>
                <a:spcPct val="90000"/>
              </a:lnSpc>
            </a:pPr>
            <a:r>
              <a:rPr lang="en-US" sz="1600" dirty="0">
                <a:solidFill>
                  <a:schemeClr val="tx2">
                    <a:lumMod val="20000"/>
                    <a:lumOff val="80000"/>
                  </a:schemeClr>
                </a:solidFill>
                <a:latin typeface="Courier New" charset="0"/>
                <a:ea typeface="Courier New" charset="0"/>
                <a:cs typeface="Courier New" charset="0"/>
              </a:rPr>
              <a:t>);</a:t>
            </a:r>
          </a:p>
        </p:txBody>
      </p:sp>
      <p:sp>
        <p:nvSpPr>
          <p:cNvPr id="10" name="TextBox 9">
            <a:extLst>
              <a:ext uri="{FF2B5EF4-FFF2-40B4-BE49-F238E27FC236}">
                <a16:creationId xmlns:a16="http://schemas.microsoft.com/office/drawing/2014/main" id="{6080CE23-CCF7-E0C9-2475-5821FF72B7A7}"/>
              </a:ext>
            </a:extLst>
          </p:cNvPr>
          <p:cNvSpPr txBox="1"/>
          <p:nvPr/>
        </p:nvSpPr>
        <p:spPr>
          <a:xfrm>
            <a:off x="6969409" y="2164852"/>
            <a:ext cx="3611880" cy="2332946"/>
          </a:xfrm>
          <a:prstGeom prst="rect">
            <a:avLst/>
          </a:prstGeom>
        </p:spPr>
        <p:style>
          <a:lnRef idx="2">
            <a:schemeClr val="accent2"/>
          </a:lnRef>
          <a:fillRef idx="1">
            <a:schemeClr val="lt1"/>
          </a:fillRef>
          <a:effectRef idx="0">
            <a:schemeClr val="accent2"/>
          </a:effectRef>
          <a:fontRef idx="minor">
            <a:schemeClr val="dk1"/>
          </a:fontRef>
        </p:style>
        <p:txBody>
          <a:bodyPr wrap="square" lIns="274320" tIns="274320" rIns="274320" bIns="274320" rtlCol="0">
            <a:spAutoFit/>
          </a:bodyPr>
          <a:lstStyle/>
          <a:p>
            <a:pPr>
              <a:lnSpc>
                <a:spcPct val="90000"/>
              </a:lnSpc>
            </a:pPr>
            <a:r>
              <a:rPr lang="en-US" sz="1600" dirty="0">
                <a:solidFill>
                  <a:schemeClr val="bg2"/>
                </a:solidFill>
                <a:latin typeface="Courier New" charset="0"/>
                <a:ea typeface="Courier New" charset="0"/>
                <a:cs typeface="Courier New" charset="0"/>
              </a:rPr>
              <a:t>create table emp (</a:t>
            </a:r>
          </a:p>
          <a:p>
            <a:pPr>
              <a:lnSpc>
                <a:spcPct val="90000"/>
              </a:lnSpc>
            </a:pPr>
            <a:r>
              <a:rPr lang="en-US" sz="1600" dirty="0">
                <a:solidFill>
                  <a:schemeClr val="bg2"/>
                </a:solidFill>
                <a:latin typeface="Courier New" charset="0"/>
                <a:ea typeface="Courier New" charset="0"/>
                <a:cs typeface="Courier New" charset="0"/>
              </a:rPr>
              <a:t>  </a:t>
            </a:r>
            <a:r>
              <a:rPr lang="en-US" sz="1600" dirty="0" err="1">
                <a:solidFill>
                  <a:schemeClr val="bg2"/>
                </a:solidFill>
                <a:latin typeface="Courier New" charset="0"/>
                <a:ea typeface="Courier New" charset="0"/>
                <a:cs typeface="Courier New" charset="0"/>
              </a:rPr>
              <a:t>empno</a:t>
            </a:r>
            <a:r>
              <a:rPr lang="en-US" sz="1600" dirty="0">
                <a:solidFill>
                  <a:schemeClr val="bg2"/>
                </a:solidFill>
                <a:latin typeface="Courier New" charset="0"/>
                <a:ea typeface="Courier New" charset="0"/>
                <a:cs typeface="Courier New" charset="0"/>
              </a:rPr>
              <a:t>  number,</a:t>
            </a:r>
          </a:p>
          <a:p>
            <a:pPr>
              <a:lnSpc>
                <a:spcPct val="90000"/>
              </a:lnSpc>
            </a:pPr>
            <a:r>
              <a:rPr lang="en-US" sz="1600" dirty="0">
                <a:solidFill>
                  <a:schemeClr val="bg2"/>
                </a:solidFill>
                <a:latin typeface="Courier New" charset="0"/>
                <a:ea typeface="Courier New" charset="0"/>
                <a:cs typeface="Courier New" charset="0"/>
              </a:rPr>
              <a:t>  </a:t>
            </a:r>
            <a:r>
              <a:rPr lang="en-US" sz="1600" dirty="0" err="1">
                <a:solidFill>
                  <a:schemeClr val="bg2"/>
                </a:solidFill>
                <a:latin typeface="Courier New" charset="0"/>
                <a:ea typeface="Courier New" charset="0"/>
                <a:cs typeface="Courier New" charset="0"/>
              </a:rPr>
              <a:t>fname</a:t>
            </a:r>
            <a:r>
              <a:rPr lang="en-US" sz="1600" dirty="0">
                <a:solidFill>
                  <a:schemeClr val="bg2"/>
                </a:solidFill>
                <a:latin typeface="Courier New" charset="0"/>
                <a:ea typeface="Courier New" charset="0"/>
                <a:cs typeface="Courier New" charset="0"/>
              </a:rPr>
              <a:t>  varchar2(50),</a:t>
            </a:r>
          </a:p>
          <a:p>
            <a:pPr>
              <a:lnSpc>
                <a:spcPct val="90000"/>
              </a:lnSpc>
            </a:pPr>
            <a:r>
              <a:rPr lang="en-US" sz="1600" dirty="0">
                <a:solidFill>
                  <a:schemeClr val="bg2"/>
                </a:solidFill>
                <a:latin typeface="Courier New" charset="0"/>
                <a:ea typeface="Courier New" charset="0"/>
                <a:cs typeface="Courier New" charset="0"/>
              </a:rPr>
              <a:t>  </a:t>
            </a:r>
            <a:r>
              <a:rPr lang="en-US" sz="1600" dirty="0" err="1">
                <a:solidFill>
                  <a:schemeClr val="bg2"/>
                </a:solidFill>
                <a:latin typeface="Courier New" charset="0"/>
                <a:ea typeface="Courier New" charset="0"/>
                <a:cs typeface="Courier New" charset="0"/>
              </a:rPr>
              <a:t>lname</a:t>
            </a:r>
            <a:r>
              <a:rPr lang="en-US" sz="1600" dirty="0">
                <a:solidFill>
                  <a:schemeClr val="bg2"/>
                </a:solidFill>
                <a:latin typeface="Courier New" charset="0"/>
                <a:ea typeface="Courier New" charset="0"/>
                <a:cs typeface="Courier New" charset="0"/>
              </a:rPr>
              <a:t>  varchar2(50)</a:t>
            </a:r>
          </a:p>
          <a:p>
            <a:pPr>
              <a:lnSpc>
                <a:spcPct val="90000"/>
              </a:lnSpc>
            </a:pPr>
            <a:r>
              <a:rPr lang="en-US" sz="1600" dirty="0">
                <a:solidFill>
                  <a:schemeClr val="bg2"/>
                </a:solidFill>
                <a:latin typeface="Courier New" charset="0"/>
                <a:ea typeface="Courier New" charset="0"/>
                <a:cs typeface="Courier New" charset="0"/>
              </a:rPr>
              <a:t>);</a:t>
            </a:r>
          </a:p>
          <a:p>
            <a:pPr>
              <a:lnSpc>
                <a:spcPct val="90000"/>
              </a:lnSpc>
            </a:pPr>
            <a:endParaRPr lang="en-US" sz="1600" dirty="0">
              <a:solidFill>
                <a:schemeClr val="bg2"/>
              </a:solidFill>
              <a:latin typeface="Courier New" charset="0"/>
              <a:ea typeface="Courier New" charset="0"/>
              <a:cs typeface="Courier New" charset="0"/>
            </a:endParaRPr>
          </a:p>
          <a:p>
            <a:pPr>
              <a:lnSpc>
                <a:spcPct val="90000"/>
              </a:lnSpc>
            </a:pPr>
            <a:r>
              <a:rPr lang="en-US" sz="1600" dirty="0">
                <a:solidFill>
                  <a:schemeClr val="tx2">
                    <a:lumMod val="20000"/>
                    <a:lumOff val="80000"/>
                  </a:schemeClr>
                </a:solidFill>
                <a:latin typeface="Courier New" charset="0"/>
                <a:ea typeface="Courier New" charset="0"/>
                <a:cs typeface="Courier New" charset="0"/>
              </a:rPr>
              <a:t>alter table emp</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add </a:t>
            </a:r>
            <a:r>
              <a:rPr lang="en-US" sz="1600" dirty="0" err="1">
                <a:solidFill>
                  <a:schemeClr val="tx2">
                    <a:lumMod val="20000"/>
                    <a:lumOff val="80000"/>
                  </a:schemeClr>
                </a:solidFill>
                <a:latin typeface="Courier New" charset="0"/>
                <a:ea typeface="Courier New" charset="0"/>
                <a:cs typeface="Courier New" charset="0"/>
              </a:rPr>
              <a:t>deptno</a:t>
            </a:r>
            <a:r>
              <a:rPr lang="en-US" sz="1600" dirty="0">
                <a:solidFill>
                  <a:schemeClr val="tx2">
                    <a:lumMod val="20000"/>
                    <a:lumOff val="80000"/>
                  </a:schemeClr>
                </a:solidFill>
                <a:latin typeface="Courier New" charset="0"/>
                <a:ea typeface="Courier New" charset="0"/>
                <a:cs typeface="Courier New" charset="0"/>
              </a:rPr>
              <a:t> number;</a:t>
            </a:r>
          </a:p>
        </p:txBody>
      </p:sp>
      <p:sp>
        <p:nvSpPr>
          <p:cNvPr id="11" name="TextBox 10">
            <a:extLst>
              <a:ext uri="{FF2B5EF4-FFF2-40B4-BE49-F238E27FC236}">
                <a16:creationId xmlns:a16="http://schemas.microsoft.com/office/drawing/2014/main" id="{5CF55E65-580D-B187-26B1-2171975C0E4A}"/>
              </a:ext>
            </a:extLst>
          </p:cNvPr>
          <p:cNvSpPr txBox="1"/>
          <p:nvPr/>
        </p:nvSpPr>
        <p:spPr>
          <a:xfrm>
            <a:off x="5710813" y="3284121"/>
            <a:ext cx="643125" cy="584775"/>
          </a:xfrm>
          <a:prstGeom prst="rect">
            <a:avLst/>
          </a:prstGeom>
          <a:noFill/>
        </p:spPr>
        <p:txBody>
          <a:bodyPr wrap="none" rtlCol="0">
            <a:spAutoFit/>
          </a:bodyPr>
          <a:lstStyle/>
          <a:p>
            <a:r>
              <a:rPr lang="en-US" sz="3200" dirty="0"/>
              <a:t>v2</a:t>
            </a:r>
          </a:p>
        </p:txBody>
      </p:sp>
      <p:sp>
        <p:nvSpPr>
          <p:cNvPr id="12" name="TextBox 11">
            <a:extLst>
              <a:ext uri="{FF2B5EF4-FFF2-40B4-BE49-F238E27FC236}">
                <a16:creationId xmlns:a16="http://schemas.microsoft.com/office/drawing/2014/main" id="{0EADCE6A-AB7A-29EA-6926-D5047C8CA5A5}"/>
              </a:ext>
            </a:extLst>
          </p:cNvPr>
          <p:cNvSpPr txBox="1"/>
          <p:nvPr/>
        </p:nvSpPr>
        <p:spPr>
          <a:xfrm>
            <a:off x="1581364" y="2317252"/>
            <a:ext cx="3611880" cy="2306016"/>
          </a:xfrm>
          <a:prstGeom prst="rect">
            <a:avLst/>
          </a:prstGeom>
        </p:spPr>
        <p:style>
          <a:lnRef idx="2">
            <a:schemeClr val="accent2"/>
          </a:lnRef>
          <a:fillRef idx="1">
            <a:schemeClr val="lt1"/>
          </a:fillRef>
          <a:effectRef idx="0">
            <a:schemeClr val="accent2"/>
          </a:effectRef>
          <a:fontRef idx="minor">
            <a:schemeClr val="dk1"/>
          </a:fontRef>
        </p:style>
        <p:txBody>
          <a:bodyPr wrap="square" lIns="274320" tIns="274320" rIns="274320" bIns="274320" rtlCol="0">
            <a:spAutoFit/>
          </a:bodyPr>
          <a:lstStyle/>
          <a:p>
            <a:pPr>
              <a:lnSpc>
                <a:spcPct val="90000"/>
              </a:lnSpc>
            </a:pPr>
            <a:r>
              <a:rPr lang="en-US" sz="1800" dirty="0">
                <a:solidFill>
                  <a:schemeClr val="bg2"/>
                </a:solidFill>
                <a:latin typeface="Courier New" charset="0"/>
                <a:ea typeface="Courier New" charset="0"/>
                <a:cs typeface="Courier New" charset="0"/>
              </a:rPr>
              <a:t>create table emp (</a:t>
            </a:r>
          </a:p>
          <a:p>
            <a:pPr>
              <a:lnSpc>
                <a:spcPct val="90000"/>
              </a:lnSpc>
            </a:pPr>
            <a:r>
              <a:rPr lang="en-US" sz="1800" dirty="0">
                <a:solidFill>
                  <a:schemeClr val="bg2"/>
                </a:solidFill>
                <a:latin typeface="Courier New" charset="0"/>
                <a:ea typeface="Courier New" charset="0"/>
                <a:cs typeface="Courier New" charset="0"/>
              </a:rPr>
              <a:t>  </a:t>
            </a:r>
            <a:r>
              <a:rPr lang="en-US" sz="1800" dirty="0" err="1">
                <a:solidFill>
                  <a:schemeClr val="bg2"/>
                </a:solidFill>
                <a:latin typeface="Courier New" charset="0"/>
                <a:ea typeface="Courier New" charset="0"/>
                <a:cs typeface="Courier New" charset="0"/>
              </a:rPr>
              <a:t>empno</a:t>
            </a:r>
            <a:r>
              <a:rPr lang="en-US" sz="1800" dirty="0">
                <a:solidFill>
                  <a:schemeClr val="bg2"/>
                </a:solidFill>
                <a:latin typeface="Courier New" charset="0"/>
                <a:ea typeface="Courier New" charset="0"/>
                <a:cs typeface="Courier New" charset="0"/>
              </a:rPr>
              <a:t>  number,</a:t>
            </a:r>
            <a:endParaRPr lang="en-US" sz="1800" dirty="0">
              <a:solidFill>
                <a:schemeClr val="bg2"/>
              </a:solidFill>
              <a:highlight>
                <a:srgbClr val="C74634"/>
              </a:highlight>
              <a:latin typeface="Courier New" charset="0"/>
              <a:ea typeface="Courier New" charset="0"/>
              <a:cs typeface="Courier New" charset="0"/>
            </a:endParaRPr>
          </a:p>
          <a:p>
            <a:pPr>
              <a:lnSpc>
                <a:spcPct val="90000"/>
              </a:lnSpc>
            </a:pPr>
            <a:r>
              <a:rPr lang="en-US" sz="1800" dirty="0">
                <a:solidFill>
                  <a:schemeClr val="tx2"/>
                </a:solidFill>
                <a:highlight>
                  <a:srgbClr val="FF0000"/>
                </a:highlight>
                <a:latin typeface="Courier New" charset="0"/>
                <a:ea typeface="Courier New" charset="0"/>
                <a:cs typeface="Courier New" charset="0"/>
              </a:rPr>
              <a:t>  </a:t>
            </a:r>
            <a:r>
              <a:rPr lang="en-US" sz="1800" dirty="0" err="1">
                <a:solidFill>
                  <a:schemeClr val="tx2"/>
                </a:solidFill>
                <a:highlight>
                  <a:srgbClr val="FF0000"/>
                </a:highlight>
                <a:latin typeface="Courier New" charset="0"/>
                <a:ea typeface="Courier New" charset="0"/>
                <a:cs typeface="Courier New" charset="0"/>
              </a:rPr>
              <a:t>fname</a:t>
            </a:r>
            <a:r>
              <a:rPr lang="en-US" sz="1800" dirty="0">
                <a:solidFill>
                  <a:schemeClr val="tx2"/>
                </a:solidFill>
                <a:highlight>
                  <a:srgbClr val="FF0000"/>
                </a:highlight>
                <a:latin typeface="Courier New" charset="0"/>
                <a:ea typeface="Courier New" charset="0"/>
                <a:cs typeface="Courier New" charset="0"/>
              </a:rPr>
              <a:t>  varchar2(50),</a:t>
            </a:r>
          </a:p>
          <a:p>
            <a:pPr>
              <a:lnSpc>
                <a:spcPct val="90000"/>
              </a:lnSpc>
            </a:pPr>
            <a:r>
              <a:rPr lang="en-US" sz="1800" dirty="0">
                <a:solidFill>
                  <a:schemeClr val="tx2"/>
                </a:solidFill>
                <a:highlight>
                  <a:srgbClr val="FF0000"/>
                </a:highlight>
                <a:latin typeface="Courier New" charset="0"/>
                <a:ea typeface="Courier New" charset="0"/>
                <a:cs typeface="Courier New" charset="0"/>
              </a:rPr>
              <a:t>  </a:t>
            </a:r>
            <a:r>
              <a:rPr lang="en-US" sz="1800" dirty="0" err="1">
                <a:solidFill>
                  <a:schemeClr val="tx2"/>
                </a:solidFill>
                <a:highlight>
                  <a:srgbClr val="FF0000"/>
                </a:highlight>
                <a:latin typeface="Courier New" charset="0"/>
                <a:ea typeface="Courier New" charset="0"/>
                <a:cs typeface="Courier New" charset="0"/>
              </a:rPr>
              <a:t>lname</a:t>
            </a:r>
            <a:r>
              <a:rPr lang="en-US" sz="1800" dirty="0">
                <a:solidFill>
                  <a:schemeClr val="tx2"/>
                </a:solidFill>
                <a:highlight>
                  <a:srgbClr val="FF0000"/>
                </a:highlight>
                <a:latin typeface="Courier New" charset="0"/>
                <a:ea typeface="Courier New" charset="0"/>
                <a:cs typeface="Courier New" charset="0"/>
              </a:rPr>
              <a:t>  varchar2(50),</a:t>
            </a:r>
          </a:p>
          <a:p>
            <a:pPr>
              <a:lnSpc>
                <a:spcPct val="90000"/>
              </a:lnSpc>
            </a:pPr>
            <a:r>
              <a:rPr lang="en-US" sz="1800" dirty="0">
                <a:solidFill>
                  <a:schemeClr val="bg2"/>
                </a:solidFill>
                <a:latin typeface="Courier New" charset="0"/>
                <a:ea typeface="Courier New" charset="0"/>
                <a:cs typeface="Courier New" charset="0"/>
              </a:rPr>
              <a:t>  </a:t>
            </a:r>
            <a:r>
              <a:rPr lang="en-US" sz="1800" dirty="0" err="1">
                <a:solidFill>
                  <a:schemeClr val="bg2"/>
                </a:solidFill>
                <a:latin typeface="Courier New" charset="0"/>
                <a:ea typeface="Courier New" charset="0"/>
                <a:cs typeface="Courier New" charset="0"/>
              </a:rPr>
              <a:t>deptno</a:t>
            </a:r>
            <a:r>
              <a:rPr lang="en-US" sz="1800" dirty="0">
                <a:solidFill>
                  <a:schemeClr val="bg2"/>
                </a:solidFill>
                <a:latin typeface="Courier New" charset="0"/>
                <a:ea typeface="Courier New" charset="0"/>
                <a:cs typeface="Courier New" charset="0"/>
              </a:rPr>
              <a:t> number</a:t>
            </a:r>
            <a:r>
              <a:rPr lang="en-US" sz="1800" dirty="0">
                <a:solidFill>
                  <a:schemeClr val="tx2"/>
                </a:solidFill>
                <a:highlight>
                  <a:srgbClr val="008000"/>
                </a:highlight>
                <a:latin typeface="Courier New" charset="0"/>
                <a:ea typeface="Courier New" charset="0"/>
                <a:cs typeface="Courier New" charset="0"/>
              </a:rPr>
              <a:t>,</a:t>
            </a:r>
          </a:p>
          <a:p>
            <a:pPr>
              <a:lnSpc>
                <a:spcPct val="90000"/>
              </a:lnSpc>
            </a:pPr>
            <a:r>
              <a:rPr lang="en-US" dirty="0">
                <a:solidFill>
                  <a:schemeClr val="tx2"/>
                </a:solidFill>
                <a:highlight>
                  <a:srgbClr val="008000"/>
                </a:highlight>
                <a:latin typeface="Courier New" charset="0"/>
                <a:ea typeface="Courier New" charset="0"/>
                <a:cs typeface="Courier New" charset="0"/>
              </a:rPr>
              <a:t>  name   varchar2(100)</a:t>
            </a:r>
            <a:endParaRPr lang="en-US" sz="1800" dirty="0">
              <a:solidFill>
                <a:schemeClr val="tx2"/>
              </a:solidFill>
              <a:highlight>
                <a:srgbClr val="008000"/>
              </a:highlight>
              <a:latin typeface="Courier New" charset="0"/>
              <a:ea typeface="Courier New" charset="0"/>
              <a:cs typeface="Courier New" charset="0"/>
            </a:endParaRPr>
          </a:p>
          <a:p>
            <a:pPr>
              <a:lnSpc>
                <a:spcPct val="90000"/>
              </a:lnSpc>
            </a:pPr>
            <a:r>
              <a:rPr lang="en-US" sz="1800" dirty="0">
                <a:solidFill>
                  <a:schemeClr val="bg2"/>
                </a:solidFill>
                <a:latin typeface="Courier New" charset="0"/>
                <a:ea typeface="Courier New" charset="0"/>
                <a:cs typeface="Courier New" charset="0"/>
              </a:rPr>
              <a:t>);</a:t>
            </a:r>
          </a:p>
        </p:txBody>
      </p:sp>
      <p:sp>
        <p:nvSpPr>
          <p:cNvPr id="13" name="TextBox 12">
            <a:extLst>
              <a:ext uri="{FF2B5EF4-FFF2-40B4-BE49-F238E27FC236}">
                <a16:creationId xmlns:a16="http://schemas.microsoft.com/office/drawing/2014/main" id="{51C417E1-F00C-9F7E-4ADF-EFC8C598202C}"/>
              </a:ext>
            </a:extLst>
          </p:cNvPr>
          <p:cNvSpPr txBox="1"/>
          <p:nvPr/>
        </p:nvSpPr>
        <p:spPr>
          <a:xfrm>
            <a:off x="7121809" y="2317252"/>
            <a:ext cx="3611880" cy="4411208"/>
          </a:xfrm>
          <a:prstGeom prst="rect">
            <a:avLst/>
          </a:prstGeom>
        </p:spPr>
        <p:style>
          <a:lnRef idx="2">
            <a:schemeClr val="accent2"/>
          </a:lnRef>
          <a:fillRef idx="1">
            <a:schemeClr val="lt1"/>
          </a:fillRef>
          <a:effectRef idx="0">
            <a:schemeClr val="accent2"/>
          </a:effectRef>
          <a:fontRef idx="minor">
            <a:schemeClr val="dk1"/>
          </a:fontRef>
        </p:style>
        <p:txBody>
          <a:bodyPr wrap="square" lIns="274320" tIns="274320" rIns="274320" bIns="274320" rtlCol="0">
            <a:spAutoFit/>
          </a:bodyPr>
          <a:lstStyle/>
          <a:p>
            <a:pPr>
              <a:lnSpc>
                <a:spcPct val="90000"/>
              </a:lnSpc>
            </a:pPr>
            <a:r>
              <a:rPr lang="en-US" sz="1600" dirty="0">
                <a:solidFill>
                  <a:schemeClr val="bg2"/>
                </a:solidFill>
                <a:latin typeface="Courier New" charset="0"/>
                <a:ea typeface="Courier New" charset="0"/>
                <a:cs typeface="Courier New" charset="0"/>
              </a:rPr>
              <a:t>create table emp (</a:t>
            </a:r>
          </a:p>
          <a:p>
            <a:pPr>
              <a:lnSpc>
                <a:spcPct val="90000"/>
              </a:lnSpc>
            </a:pPr>
            <a:r>
              <a:rPr lang="en-US" sz="1600" dirty="0">
                <a:solidFill>
                  <a:schemeClr val="bg2"/>
                </a:solidFill>
                <a:latin typeface="Courier New" charset="0"/>
                <a:ea typeface="Courier New" charset="0"/>
                <a:cs typeface="Courier New" charset="0"/>
              </a:rPr>
              <a:t>  </a:t>
            </a:r>
            <a:r>
              <a:rPr lang="en-US" sz="1600" dirty="0" err="1">
                <a:solidFill>
                  <a:schemeClr val="bg2"/>
                </a:solidFill>
                <a:latin typeface="Courier New" charset="0"/>
                <a:ea typeface="Courier New" charset="0"/>
                <a:cs typeface="Courier New" charset="0"/>
              </a:rPr>
              <a:t>empno</a:t>
            </a:r>
            <a:r>
              <a:rPr lang="en-US" sz="1600" dirty="0">
                <a:solidFill>
                  <a:schemeClr val="bg2"/>
                </a:solidFill>
                <a:latin typeface="Courier New" charset="0"/>
                <a:ea typeface="Courier New" charset="0"/>
                <a:cs typeface="Courier New" charset="0"/>
              </a:rPr>
              <a:t>  number,</a:t>
            </a:r>
          </a:p>
          <a:p>
            <a:pPr>
              <a:lnSpc>
                <a:spcPct val="90000"/>
              </a:lnSpc>
            </a:pPr>
            <a:r>
              <a:rPr lang="en-US" sz="1600" dirty="0">
                <a:solidFill>
                  <a:schemeClr val="bg2"/>
                </a:solidFill>
                <a:latin typeface="Courier New" charset="0"/>
                <a:ea typeface="Courier New" charset="0"/>
                <a:cs typeface="Courier New" charset="0"/>
              </a:rPr>
              <a:t>  </a:t>
            </a:r>
            <a:r>
              <a:rPr lang="en-US" sz="1600" dirty="0" err="1">
                <a:solidFill>
                  <a:schemeClr val="bg2"/>
                </a:solidFill>
                <a:latin typeface="Courier New" charset="0"/>
                <a:ea typeface="Courier New" charset="0"/>
                <a:cs typeface="Courier New" charset="0"/>
              </a:rPr>
              <a:t>fname</a:t>
            </a:r>
            <a:r>
              <a:rPr lang="en-US" sz="1600" dirty="0">
                <a:solidFill>
                  <a:schemeClr val="bg2"/>
                </a:solidFill>
                <a:latin typeface="Courier New" charset="0"/>
                <a:ea typeface="Courier New" charset="0"/>
                <a:cs typeface="Courier New" charset="0"/>
              </a:rPr>
              <a:t>  varchar2(50),</a:t>
            </a:r>
          </a:p>
          <a:p>
            <a:pPr>
              <a:lnSpc>
                <a:spcPct val="90000"/>
              </a:lnSpc>
            </a:pPr>
            <a:r>
              <a:rPr lang="en-US" sz="1600" dirty="0">
                <a:solidFill>
                  <a:schemeClr val="bg2"/>
                </a:solidFill>
                <a:latin typeface="Courier New" charset="0"/>
                <a:ea typeface="Courier New" charset="0"/>
                <a:cs typeface="Courier New" charset="0"/>
              </a:rPr>
              <a:t>  </a:t>
            </a:r>
            <a:r>
              <a:rPr lang="en-US" sz="1600" dirty="0" err="1">
                <a:solidFill>
                  <a:schemeClr val="bg2"/>
                </a:solidFill>
                <a:latin typeface="Courier New" charset="0"/>
                <a:ea typeface="Courier New" charset="0"/>
                <a:cs typeface="Courier New" charset="0"/>
              </a:rPr>
              <a:t>lname</a:t>
            </a:r>
            <a:r>
              <a:rPr lang="en-US" sz="1600" dirty="0">
                <a:solidFill>
                  <a:schemeClr val="bg2"/>
                </a:solidFill>
                <a:latin typeface="Courier New" charset="0"/>
                <a:ea typeface="Courier New" charset="0"/>
                <a:cs typeface="Courier New" charset="0"/>
              </a:rPr>
              <a:t>  varchar2(50)</a:t>
            </a:r>
          </a:p>
          <a:p>
            <a:pPr>
              <a:lnSpc>
                <a:spcPct val="90000"/>
              </a:lnSpc>
            </a:pPr>
            <a:r>
              <a:rPr lang="en-US" sz="1600" dirty="0">
                <a:solidFill>
                  <a:schemeClr val="bg2"/>
                </a:solidFill>
                <a:latin typeface="Courier New" charset="0"/>
                <a:ea typeface="Courier New" charset="0"/>
                <a:cs typeface="Courier New" charset="0"/>
              </a:rPr>
              <a:t>);</a:t>
            </a:r>
          </a:p>
          <a:p>
            <a:pPr>
              <a:lnSpc>
                <a:spcPct val="90000"/>
              </a:lnSpc>
            </a:pPr>
            <a:endParaRPr lang="en-US" sz="1600" dirty="0">
              <a:solidFill>
                <a:schemeClr val="bg2"/>
              </a:solidFill>
              <a:latin typeface="Courier New" charset="0"/>
              <a:ea typeface="Courier New" charset="0"/>
              <a:cs typeface="Courier New" charset="0"/>
            </a:endParaRPr>
          </a:p>
          <a:p>
            <a:pPr>
              <a:lnSpc>
                <a:spcPct val="90000"/>
              </a:lnSpc>
            </a:pPr>
            <a:r>
              <a:rPr lang="en-US" sz="1600" dirty="0">
                <a:solidFill>
                  <a:schemeClr val="bg2"/>
                </a:solidFill>
                <a:latin typeface="Courier New" charset="0"/>
                <a:ea typeface="Courier New" charset="0"/>
                <a:cs typeface="Courier New" charset="0"/>
              </a:rPr>
              <a:t>alter table emp</a:t>
            </a:r>
          </a:p>
          <a:p>
            <a:pPr>
              <a:lnSpc>
                <a:spcPct val="90000"/>
              </a:lnSpc>
            </a:pPr>
            <a:r>
              <a:rPr lang="en-US" sz="1600" dirty="0">
                <a:solidFill>
                  <a:schemeClr val="bg2"/>
                </a:solidFill>
                <a:latin typeface="Courier New" charset="0"/>
                <a:ea typeface="Courier New" charset="0"/>
                <a:cs typeface="Courier New" charset="0"/>
              </a:rPr>
              <a:t>  add </a:t>
            </a:r>
            <a:r>
              <a:rPr lang="en-US" sz="1600" dirty="0" err="1">
                <a:solidFill>
                  <a:schemeClr val="bg2"/>
                </a:solidFill>
                <a:latin typeface="Courier New" charset="0"/>
                <a:ea typeface="Courier New" charset="0"/>
                <a:cs typeface="Courier New" charset="0"/>
              </a:rPr>
              <a:t>deptno</a:t>
            </a:r>
            <a:r>
              <a:rPr lang="en-US" sz="1600" dirty="0">
                <a:solidFill>
                  <a:schemeClr val="bg2"/>
                </a:solidFill>
                <a:latin typeface="Courier New" charset="0"/>
                <a:ea typeface="Courier New" charset="0"/>
                <a:cs typeface="Courier New" charset="0"/>
              </a:rPr>
              <a:t> number;</a:t>
            </a:r>
          </a:p>
          <a:p>
            <a:pPr>
              <a:lnSpc>
                <a:spcPct val="90000"/>
              </a:lnSpc>
            </a:pPr>
            <a:endParaRPr lang="en-US" sz="1600" dirty="0">
              <a:solidFill>
                <a:schemeClr val="bg2"/>
              </a:solidFill>
              <a:latin typeface="Courier New" charset="0"/>
              <a:ea typeface="Courier New" charset="0"/>
              <a:cs typeface="Courier New" charset="0"/>
            </a:endParaRPr>
          </a:p>
          <a:p>
            <a:pPr>
              <a:lnSpc>
                <a:spcPct val="90000"/>
              </a:lnSpc>
            </a:pPr>
            <a:r>
              <a:rPr lang="en-US" sz="1600" dirty="0">
                <a:solidFill>
                  <a:schemeClr val="tx2">
                    <a:lumMod val="20000"/>
                    <a:lumOff val="80000"/>
                  </a:schemeClr>
                </a:solidFill>
                <a:latin typeface="Courier New" charset="0"/>
                <a:ea typeface="Courier New" charset="0"/>
                <a:cs typeface="Courier New" charset="0"/>
              </a:rPr>
              <a:t>alter table emp </a:t>
            </a:r>
          </a:p>
          <a:p>
            <a:pPr>
              <a:lnSpc>
                <a:spcPct val="90000"/>
              </a:lnSpc>
            </a:pPr>
            <a:r>
              <a:rPr lang="en-US" sz="1600" dirty="0">
                <a:solidFill>
                  <a:schemeClr val="tx2">
                    <a:lumMod val="20000"/>
                    <a:lumOff val="80000"/>
                  </a:schemeClr>
                </a:solidFill>
                <a:latin typeface="Courier New" charset="0"/>
                <a:ea typeface="Courier New" charset="0"/>
                <a:cs typeface="Courier New" charset="0"/>
              </a:rPr>
              <a:t>  add name varchar2(100);</a:t>
            </a:r>
          </a:p>
          <a:p>
            <a:pPr>
              <a:lnSpc>
                <a:spcPct val="90000"/>
              </a:lnSpc>
            </a:pPr>
            <a:endParaRPr lang="en-US" sz="1600" dirty="0">
              <a:solidFill>
                <a:schemeClr val="tx2">
                  <a:lumMod val="20000"/>
                  <a:lumOff val="80000"/>
                </a:schemeClr>
              </a:solidFill>
              <a:latin typeface="Courier New" charset="0"/>
              <a:ea typeface="Courier New" charset="0"/>
              <a:cs typeface="Courier New" charset="0"/>
            </a:endParaRPr>
          </a:p>
          <a:p>
            <a:pPr>
              <a:lnSpc>
                <a:spcPct val="90000"/>
              </a:lnSpc>
            </a:pPr>
            <a:r>
              <a:rPr lang="en-US" sz="1600" dirty="0">
                <a:solidFill>
                  <a:schemeClr val="tx2">
                    <a:lumMod val="20000"/>
                    <a:lumOff val="80000"/>
                  </a:schemeClr>
                </a:solidFill>
                <a:latin typeface="Courier New" charset="0"/>
                <a:ea typeface="Courier New" charset="0"/>
                <a:cs typeface="Courier New" charset="0"/>
              </a:rPr>
              <a:t>alter table emp</a:t>
            </a:r>
          </a:p>
          <a:p>
            <a:pPr>
              <a:lnSpc>
                <a:spcPct val="90000"/>
              </a:lnSpc>
            </a:pPr>
            <a:r>
              <a:rPr lang="en-US" sz="1600" dirty="0">
                <a:solidFill>
                  <a:schemeClr val="tx2">
                    <a:lumMod val="20000"/>
                    <a:lumOff val="80000"/>
                  </a:schemeClr>
                </a:solidFill>
                <a:latin typeface="Courier New" charset="0"/>
                <a:ea typeface="Courier New" charset="0"/>
                <a:cs typeface="Courier New" charset="0"/>
              </a:rPr>
              <a:t>  drop column </a:t>
            </a:r>
            <a:r>
              <a:rPr lang="en-US" sz="1600" dirty="0" err="1">
                <a:solidFill>
                  <a:schemeClr val="tx2">
                    <a:lumMod val="20000"/>
                    <a:lumOff val="80000"/>
                  </a:schemeClr>
                </a:solidFill>
                <a:latin typeface="Courier New" charset="0"/>
                <a:ea typeface="Courier New" charset="0"/>
                <a:cs typeface="Courier New" charset="0"/>
              </a:rPr>
              <a:t>fname</a:t>
            </a:r>
            <a:r>
              <a:rPr lang="en-US" sz="1600" dirty="0">
                <a:solidFill>
                  <a:schemeClr val="tx2">
                    <a:lumMod val="20000"/>
                    <a:lumOff val="80000"/>
                  </a:schemeClr>
                </a:solidFill>
                <a:latin typeface="Courier New" charset="0"/>
                <a:ea typeface="Courier New" charset="0"/>
                <a:cs typeface="Courier New" charset="0"/>
              </a:rPr>
              <a:t>;</a:t>
            </a:r>
          </a:p>
          <a:p>
            <a:pPr>
              <a:lnSpc>
                <a:spcPct val="90000"/>
              </a:lnSpc>
            </a:pPr>
            <a:endParaRPr lang="en-US" sz="1600" dirty="0">
              <a:solidFill>
                <a:schemeClr val="tx2">
                  <a:lumMod val="20000"/>
                  <a:lumOff val="80000"/>
                </a:schemeClr>
              </a:solidFill>
              <a:latin typeface="Courier New" charset="0"/>
              <a:ea typeface="Courier New" charset="0"/>
              <a:cs typeface="Courier New" charset="0"/>
            </a:endParaRPr>
          </a:p>
          <a:p>
            <a:pPr>
              <a:lnSpc>
                <a:spcPct val="90000"/>
              </a:lnSpc>
            </a:pPr>
            <a:r>
              <a:rPr lang="en-US" sz="1600" dirty="0">
                <a:solidFill>
                  <a:schemeClr val="tx2">
                    <a:lumMod val="20000"/>
                    <a:lumOff val="80000"/>
                  </a:schemeClr>
                </a:solidFill>
                <a:latin typeface="Courier New" charset="0"/>
                <a:ea typeface="Courier New" charset="0"/>
                <a:cs typeface="Courier New" charset="0"/>
              </a:rPr>
              <a:t>alter table emp</a:t>
            </a:r>
          </a:p>
          <a:p>
            <a:pPr>
              <a:lnSpc>
                <a:spcPct val="90000"/>
              </a:lnSpc>
            </a:pPr>
            <a:r>
              <a:rPr lang="en-US" sz="1600" dirty="0">
                <a:solidFill>
                  <a:schemeClr val="tx2">
                    <a:lumMod val="20000"/>
                    <a:lumOff val="80000"/>
                  </a:schemeClr>
                </a:solidFill>
                <a:latin typeface="Courier New" charset="0"/>
                <a:ea typeface="Courier New" charset="0"/>
                <a:cs typeface="Courier New" charset="0"/>
              </a:rPr>
              <a:t>  drop column </a:t>
            </a:r>
            <a:r>
              <a:rPr lang="en-US" sz="1600" dirty="0" err="1">
                <a:solidFill>
                  <a:schemeClr val="tx2">
                    <a:lumMod val="20000"/>
                    <a:lumOff val="80000"/>
                  </a:schemeClr>
                </a:solidFill>
                <a:latin typeface="Courier New" charset="0"/>
                <a:ea typeface="Courier New" charset="0"/>
                <a:cs typeface="Courier New" charset="0"/>
              </a:rPr>
              <a:t>lname</a:t>
            </a:r>
            <a:r>
              <a:rPr lang="en-US" sz="1600" dirty="0">
                <a:solidFill>
                  <a:schemeClr val="tx2">
                    <a:lumMod val="20000"/>
                    <a:lumOff val="80000"/>
                  </a:schemeClr>
                </a:solidFill>
                <a:latin typeface="Courier New" charset="0"/>
                <a:ea typeface="Courier New" charset="0"/>
                <a:cs typeface="Courier New" charset="0"/>
              </a:rPr>
              <a:t>;</a:t>
            </a:r>
          </a:p>
        </p:txBody>
      </p:sp>
      <p:sp>
        <p:nvSpPr>
          <p:cNvPr id="14" name="TextBox 13">
            <a:extLst>
              <a:ext uri="{FF2B5EF4-FFF2-40B4-BE49-F238E27FC236}">
                <a16:creationId xmlns:a16="http://schemas.microsoft.com/office/drawing/2014/main" id="{DB867C3A-6F30-1251-0428-DB29444F2094}"/>
              </a:ext>
            </a:extLst>
          </p:cNvPr>
          <p:cNvSpPr txBox="1"/>
          <p:nvPr/>
        </p:nvSpPr>
        <p:spPr>
          <a:xfrm>
            <a:off x="5863213" y="3436521"/>
            <a:ext cx="643125" cy="584775"/>
          </a:xfrm>
          <a:prstGeom prst="rect">
            <a:avLst/>
          </a:prstGeom>
          <a:noFill/>
        </p:spPr>
        <p:txBody>
          <a:bodyPr wrap="none" rtlCol="0">
            <a:spAutoFit/>
          </a:bodyPr>
          <a:lstStyle/>
          <a:p>
            <a:r>
              <a:rPr lang="en-US" sz="3200" dirty="0"/>
              <a:t>v3</a:t>
            </a:r>
          </a:p>
        </p:txBody>
      </p:sp>
    </p:spTree>
    <p:extLst>
      <p:ext uri="{BB962C8B-B14F-4D97-AF65-F5344CB8AC3E}">
        <p14:creationId xmlns:p14="http://schemas.microsoft.com/office/powerpoint/2010/main" val="1429200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animBg="1"/>
      <p:bldP spid="9" grpId="1" animBg="1"/>
      <p:bldP spid="10" grpId="0" animBg="1"/>
      <p:bldP spid="10" grpId="1" animBg="1"/>
      <p:bldP spid="11" grpId="0"/>
      <p:bldP spid="11" grpId="1"/>
      <p:bldP spid="12" grpId="0" animBg="1"/>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C571EBC-0668-F868-45AB-1412F78D0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74" y="1265873"/>
            <a:ext cx="9753600" cy="5057775"/>
          </a:xfrm>
          <a:prstGeom prst="rect">
            <a:avLst/>
          </a:prstGeom>
          <a:noFill/>
          <a:extLst>
            <a:ext uri="{909E8E84-426E-40DD-AFC4-6F175D3DCCD1}">
              <a14:hiddenFill xmlns:a14="http://schemas.microsoft.com/office/drawing/2010/main">
                <a:solidFill>
                  <a:srgbClr val="FFFFFF"/>
                </a:solidFill>
              </a14:hiddenFill>
            </a:ext>
          </a:extLst>
        </p:spPr>
      </p:pic>
      <p:sp>
        <p:nvSpPr>
          <p:cNvPr id="2" name="Fast, simple, less friction">
            <a:extLst>
              <a:ext uri="{FF2B5EF4-FFF2-40B4-BE49-F238E27FC236}">
                <a16:creationId xmlns:a16="http://schemas.microsoft.com/office/drawing/2014/main" id="{9ED15E20-00F4-0891-C4AA-B314D092FF07}"/>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SQL type changelog, allows for Liquibase release management</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spTree>
    <p:extLst>
      <p:ext uri="{BB962C8B-B14F-4D97-AF65-F5344CB8AC3E}">
        <p14:creationId xmlns:p14="http://schemas.microsoft.com/office/powerpoint/2010/main" val="173199805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C4CBC-976A-8519-E322-00C3A50364C2}"/>
            </a:ext>
          </a:extLst>
        </p:cNvPr>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1CA2AE26-989E-6B49-9F35-1A9422D53D3E}"/>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Workflow</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sp>
        <p:nvSpPr>
          <p:cNvPr id="3" name="Fast, simple, less friction">
            <a:extLst>
              <a:ext uri="{FF2B5EF4-FFF2-40B4-BE49-F238E27FC236}">
                <a16:creationId xmlns:a16="http://schemas.microsoft.com/office/drawing/2014/main" id="{876BA144-E604-5A6D-AC36-E660F00C3D53}"/>
              </a:ext>
            </a:extLst>
          </p:cNvPr>
          <p:cNvSpPr txBox="1">
            <a:spLocks/>
          </p:cNvSpPr>
          <p:nvPr/>
        </p:nvSpPr>
        <p:spPr>
          <a:xfrm>
            <a:off x="768874" y="748949"/>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Project </a:t>
            </a:r>
            <a:r>
              <a:rPr kumimoji="0" lang="en-US" sz="2400" b="1" i="0" u="none" strike="noStrike" kern="1200" cap="none" spc="0" normalizeH="0" baseline="0" noProof="0" dirty="0">
                <a:ln>
                  <a:noFill/>
                </a:ln>
                <a:solidFill>
                  <a:schemeClr val="accent6"/>
                </a:solidFill>
                <a:effectLst/>
                <a:uLnTx/>
                <a:uFillTx/>
                <a:latin typeface="Georgia" panose="02040502050405020303" pitchFamily="18" charset="0"/>
              </a:rPr>
              <a:t>release </a:t>
            </a:r>
            <a:r>
              <a:rPr kumimoji="0" lang="en-US" sz="2400" b="1" i="0" u="none" strike="noStrike" kern="1200" cap="none" spc="0" normalizeH="0" baseline="0" noProof="0" dirty="0">
                <a:ln>
                  <a:noFill/>
                </a:ln>
                <a:solidFill>
                  <a:schemeClr val="bg2"/>
                </a:solidFill>
                <a:effectLst/>
                <a:uLnTx/>
                <a:uFillTx/>
                <a:latin typeface="Georgia" panose="02040502050405020303" pitchFamily="18" charset="0"/>
              </a:rPr>
              <a:t>&amp;</a:t>
            </a:r>
            <a:r>
              <a:rPr kumimoji="0" lang="en-US" sz="2400" b="1" i="0" u="none" strike="noStrike" kern="1200" cap="none" spc="0" normalizeH="0" baseline="0" noProof="0" dirty="0">
                <a:ln>
                  <a:noFill/>
                </a:ln>
                <a:solidFill>
                  <a:schemeClr val="accent6"/>
                </a:solidFill>
                <a:effectLst/>
                <a:uLnTx/>
                <a:uFillTx/>
                <a:latin typeface="Georgia" panose="02040502050405020303" pitchFamily="18" charset="0"/>
              </a:rPr>
              <a:t> gen-artifact</a:t>
            </a:r>
          </a:p>
        </p:txBody>
      </p:sp>
      <p:sp>
        <p:nvSpPr>
          <p:cNvPr id="5" name="TextBox 4">
            <a:extLst>
              <a:ext uri="{FF2B5EF4-FFF2-40B4-BE49-F238E27FC236}">
                <a16:creationId xmlns:a16="http://schemas.microsoft.com/office/drawing/2014/main" id="{48496E25-C8E9-9D36-1984-10860997083B}"/>
              </a:ext>
            </a:extLst>
          </p:cNvPr>
          <p:cNvSpPr txBox="1"/>
          <p:nvPr/>
        </p:nvSpPr>
        <p:spPr>
          <a:xfrm>
            <a:off x="698101" y="1884010"/>
            <a:ext cx="6095316"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Generates a set of objects for release/version </a:t>
            </a:r>
            <a:r>
              <a:rPr kumimoji="0" lang="en-US" sz="1800" b="0" i="0" u="none" strike="noStrike" cap="none" spc="0" normalizeH="0" baseline="0" dirty="0" err="1">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x.y.z</a:t>
            </a:r>
            <a:endPar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endParaRPr>
          </a:p>
          <a:p>
            <a:pPr marL="285750" indent="-285750">
              <a:buFont typeface="Arial" panose="020B0604020202020204" pitchFamily="34" charset="0"/>
              <a:buChar char="•"/>
            </a:pPr>
            <a:r>
              <a:rPr lang="en-US" dirty="0" err="1">
                <a:solidFill>
                  <a:srgbClr val="000000"/>
                </a:solidFill>
                <a:latin typeface="Oracle Sans" panose="020B0503020204020204" pitchFamily="34" charset="0"/>
                <a:ea typeface="Oracle Sans Tab Regular"/>
                <a:cs typeface="Oracle Sans" panose="020B0503020204020204" pitchFamily="34" charset="0"/>
                <a:sym typeface="Oracle Sans Tab Regular"/>
              </a:rPr>
              <a:t>dist</a:t>
            </a:r>
            <a:r>
              <a:rPr lang="en-US" dirty="0">
                <a:solidFill>
                  <a:srgbClr val="000000"/>
                </a:solidFill>
                <a:latin typeface="Oracle Sans" panose="020B0503020204020204" pitchFamily="34" charset="0"/>
                <a:ea typeface="Oracle Sans Tab Regular"/>
                <a:cs typeface="Oracle Sans" panose="020B0503020204020204" pitchFamily="34" charset="0"/>
                <a:sym typeface="Oracle Sans Tab Regular"/>
              </a:rPr>
              <a:t>/releases/next -&gt; </a:t>
            </a:r>
            <a:r>
              <a:rPr lang="en-US" dirty="0" err="1">
                <a:solidFill>
                  <a:srgbClr val="000000"/>
                </a:solidFill>
                <a:latin typeface="Oracle Sans" panose="020B0503020204020204" pitchFamily="34" charset="0"/>
                <a:ea typeface="Oracle Sans Tab Regular"/>
                <a:cs typeface="Oracle Sans" panose="020B0503020204020204" pitchFamily="34" charset="0"/>
                <a:sym typeface="Oracle Sans Tab Regular"/>
              </a:rPr>
              <a:t>x.y.z</a:t>
            </a:r>
            <a:endParaRPr lang="en-US" dirty="0">
              <a:solidFill>
                <a:srgbClr val="000000"/>
              </a:solidFill>
              <a:latin typeface="Oracle Sans" panose="020B0503020204020204" pitchFamily="34" charset="0"/>
              <a:ea typeface="Oracle Sans Tab Regular"/>
              <a:cs typeface="Oracle Sans" panose="020B0503020204020204" pitchFamily="34" charset="0"/>
              <a:sym typeface="Oracle Sans Tab Regular"/>
            </a:endParaRPr>
          </a:p>
          <a:p>
            <a:pPr marL="285750" indent="-285750">
              <a:buFont typeface="Arial" panose="020B0604020202020204" pitchFamily="34" charset="0"/>
              <a:buChar char="•"/>
            </a:pPr>
            <a:r>
              <a:rPr lang="en-US" dirty="0">
                <a:solidFill>
                  <a:srgbClr val="000000"/>
                </a:solidFill>
                <a:latin typeface="Oracle Sans" panose="020B0503020204020204" pitchFamily="34" charset="0"/>
                <a:ea typeface="Oracle Sans Tab Regular"/>
                <a:cs typeface="Oracle Sans" panose="020B0503020204020204" pitchFamily="34" charset="0"/>
                <a:sym typeface="Oracle Sans Tab Regular"/>
              </a:rPr>
              <a:t>A new ‘next’ release is created</a:t>
            </a:r>
            <a:endPar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endParaRP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Bundles up install for deployments</a:t>
            </a:r>
            <a:endParaRPr lang="en-US" dirty="0"/>
          </a:p>
        </p:txBody>
      </p:sp>
      <p:sp>
        <p:nvSpPr>
          <p:cNvPr id="6" name="Rectangle 5">
            <a:extLst>
              <a:ext uri="{FF2B5EF4-FFF2-40B4-BE49-F238E27FC236}">
                <a16:creationId xmlns:a16="http://schemas.microsoft.com/office/drawing/2014/main" id="{7A06035C-0BC8-1E1E-C281-51D67CA00263}"/>
              </a:ext>
            </a:extLst>
          </p:cNvPr>
          <p:cNvSpPr/>
          <p:nvPr/>
        </p:nvSpPr>
        <p:spPr>
          <a:xfrm>
            <a:off x="729880" y="3355109"/>
            <a:ext cx="5784132" cy="964347"/>
          </a:xfrm>
          <a:prstGeom prst="rect">
            <a:avLst/>
          </a:prstGeom>
          <a:solidFill>
            <a:schemeClr val="tx1"/>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Oracle Sans Tab Regular"/>
              <a:ea typeface="Oracle Sans Tab Regular"/>
              <a:cs typeface="Oracle Sans Tab Regular"/>
              <a:sym typeface="Oracle Sans Tab Regular"/>
            </a:endParaRPr>
          </a:p>
        </p:txBody>
      </p:sp>
      <p:sp>
        <p:nvSpPr>
          <p:cNvPr id="7" name="TextBox 6">
            <a:extLst>
              <a:ext uri="{FF2B5EF4-FFF2-40B4-BE49-F238E27FC236}">
                <a16:creationId xmlns:a16="http://schemas.microsoft.com/office/drawing/2014/main" id="{825BA9C9-507B-5125-4911-1EB6F29845E3}"/>
              </a:ext>
            </a:extLst>
          </p:cNvPr>
          <p:cNvSpPr txBox="1"/>
          <p:nvPr/>
        </p:nvSpPr>
        <p:spPr>
          <a:xfrm>
            <a:off x="803688" y="3474022"/>
            <a:ext cx="552330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SQL&gt; project release –version 1.0</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SQL&gt; project gen-artifact</a:t>
            </a:r>
            <a:endPar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endParaRPr>
          </a:p>
        </p:txBody>
      </p:sp>
      <p:pic>
        <p:nvPicPr>
          <p:cNvPr id="4" name="Picture 3">
            <a:extLst>
              <a:ext uri="{FF2B5EF4-FFF2-40B4-BE49-F238E27FC236}">
                <a16:creationId xmlns:a16="http://schemas.microsoft.com/office/drawing/2014/main" id="{F0174318-5CF2-64C0-3C41-87C36647D64F}"/>
              </a:ext>
            </a:extLst>
          </p:cNvPr>
          <p:cNvPicPr>
            <a:picLocks noChangeAspect="1"/>
          </p:cNvPicPr>
          <p:nvPr/>
        </p:nvPicPr>
        <p:blipFill>
          <a:blip r:embed="rId3"/>
          <a:stretch>
            <a:fillRect/>
          </a:stretch>
        </p:blipFill>
        <p:spPr>
          <a:xfrm>
            <a:off x="4839516" y="1784701"/>
            <a:ext cx="6762750" cy="4324350"/>
          </a:xfrm>
          <a:prstGeom prst="rect">
            <a:avLst/>
          </a:prstGeom>
        </p:spPr>
      </p:pic>
    </p:spTree>
    <p:extLst>
      <p:ext uri="{BB962C8B-B14F-4D97-AF65-F5344CB8AC3E}">
        <p14:creationId xmlns:p14="http://schemas.microsoft.com/office/powerpoint/2010/main" val="32807606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B0ABBC2E-13A9-22C2-852C-7FF411092583}"/>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But, what if…?</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sp>
        <p:nvSpPr>
          <p:cNvPr id="3" name="TextBox 2">
            <a:extLst>
              <a:ext uri="{FF2B5EF4-FFF2-40B4-BE49-F238E27FC236}">
                <a16:creationId xmlns:a16="http://schemas.microsoft.com/office/drawing/2014/main" id="{4C8B866B-DF80-643A-ECC3-5F58139D63EB}"/>
              </a:ext>
            </a:extLst>
          </p:cNvPr>
          <p:cNvSpPr txBox="1"/>
          <p:nvPr/>
        </p:nvSpPr>
        <p:spPr>
          <a:xfrm>
            <a:off x="698100" y="1884010"/>
            <a:ext cx="9256721"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We develop an app across multiple schemas. </a:t>
            </a:r>
          </a:p>
          <a:p>
            <a:pPr marL="285750" indent="-285750">
              <a:buFont typeface="Arial" panose="020B0604020202020204" pitchFamily="34" charset="0"/>
              <a:buChar char="•"/>
            </a:pPr>
            <a:r>
              <a:rPr lang="en-US" dirty="0">
                <a:solidFill>
                  <a:srgbClr val="000000"/>
                </a:solidFill>
                <a:latin typeface="Oracle Sans" panose="020B0503020204020204" pitchFamily="34" charset="0"/>
                <a:ea typeface="Oracle Sans Tab Regular"/>
                <a:cs typeface="Oracle Sans" panose="020B0503020204020204" pitchFamily="34" charset="0"/>
                <a:sym typeface="Oracle Sans Tab Regular"/>
              </a:rPr>
              <a:t>We need to add custom code.</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We run multiple apps out of a single schema.</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We also use APEX.</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We also have ORDS REST APIs.</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We’re already using your </a:t>
            </a:r>
            <a:r>
              <a:rPr lang="en-US" dirty="0" err="1">
                <a:solidFill>
                  <a:srgbClr val="000000"/>
                </a:solidFill>
                <a:latin typeface="Oracle Sans" panose="020B0503020204020204" pitchFamily="34" charset="0"/>
                <a:cs typeface="Oracle Sans" panose="020B0503020204020204" pitchFamily="34" charset="0"/>
                <a:sym typeface="Oracle Sans Tab Regular"/>
              </a:rPr>
              <a:t>SQLcl</a:t>
            </a:r>
            <a:r>
              <a:rPr lang="en-US" dirty="0">
                <a:solidFill>
                  <a:srgbClr val="000000"/>
                </a:solidFill>
                <a:latin typeface="Oracle Sans" panose="020B0503020204020204" pitchFamily="34" charset="0"/>
                <a:cs typeface="Oracle Sans" panose="020B0503020204020204" pitchFamily="34" charset="0"/>
                <a:sym typeface="Oracle Sans Tab Regular"/>
              </a:rPr>
              <a:t> Liquibase command.</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We have a team of developers, all working on the ‘same things.’ </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We run into problems, and need to fix the install/upgrade?</a:t>
            </a:r>
            <a:endParaRPr lang="en-US" dirty="0"/>
          </a:p>
        </p:txBody>
      </p:sp>
    </p:spTree>
    <p:extLst>
      <p:ext uri="{BB962C8B-B14F-4D97-AF65-F5344CB8AC3E}">
        <p14:creationId xmlns:p14="http://schemas.microsoft.com/office/powerpoint/2010/main" val="102558610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AF883-E94E-9883-A34C-55515734971D}"/>
            </a:ext>
          </a:extLst>
        </p:cNvPr>
        <p:cNvGrpSpPr/>
        <p:nvPr/>
      </p:nvGrpSpPr>
      <p:grpSpPr>
        <a:xfrm>
          <a:off x="0" y="0"/>
          <a:ext cx="0" cy="0"/>
          <a:chOff x="0" y="0"/>
          <a:chExt cx="0" cy="0"/>
        </a:xfrm>
      </p:grpSpPr>
      <p:sp>
        <p:nvSpPr>
          <p:cNvPr id="743" name="Background and motivation">
            <a:extLst>
              <a:ext uri="{FF2B5EF4-FFF2-40B4-BE49-F238E27FC236}">
                <a16:creationId xmlns:a16="http://schemas.microsoft.com/office/drawing/2014/main" id="{B3BEA9F0-77EF-77AA-6AC1-9462B554D628}"/>
              </a:ext>
            </a:extLst>
          </p:cNvPr>
          <p:cNvSpPr txBox="1">
            <a:spLocks noGrp="1"/>
          </p:cNvSpPr>
          <p:nvPr>
            <p:ph type="title"/>
          </p:nvPr>
        </p:nvSpPr>
        <p:spPr>
          <a:xfrm>
            <a:off x="768871" y="2337132"/>
            <a:ext cx="6781460" cy="1280160"/>
          </a:xfrm>
          <a:prstGeom prst="rect">
            <a:avLst/>
          </a:prstGeom>
        </p:spPr>
        <p:txBody>
          <a:bodyPr/>
          <a:lstStyle/>
          <a:p>
            <a:r>
              <a:rPr dirty="0"/>
              <a:t>Key takeaways &amp; next steps</a:t>
            </a:r>
          </a:p>
        </p:txBody>
      </p:sp>
      <p:sp>
        <p:nvSpPr>
          <p:cNvPr id="744" name="Customer needs, market trends, contextual data, insights">
            <a:extLst>
              <a:ext uri="{FF2B5EF4-FFF2-40B4-BE49-F238E27FC236}">
                <a16:creationId xmlns:a16="http://schemas.microsoft.com/office/drawing/2014/main" id="{FBA1F90D-F0E3-8C22-8352-94CEF9D76B4D}"/>
              </a:ext>
            </a:extLst>
          </p:cNvPr>
          <p:cNvSpPr txBox="1">
            <a:spLocks noGrp="1"/>
          </p:cNvSpPr>
          <p:nvPr>
            <p:ph type="body" sz="quarter" idx="33"/>
          </p:nvPr>
        </p:nvSpPr>
        <p:spPr>
          <a:prstGeom prst="rect">
            <a:avLst/>
          </a:prstGeom>
        </p:spPr>
        <p:txBody>
          <a:bodyPr/>
          <a:lstStyle/>
          <a:p>
            <a:r>
              <a:rPr lang="en-US" dirty="0"/>
              <a:t>What did we learn today, and how do we learn more?</a:t>
            </a:r>
            <a:endParaRPr dirty="0"/>
          </a:p>
        </p:txBody>
      </p:sp>
    </p:spTree>
    <p:extLst>
      <p:ext uri="{BB962C8B-B14F-4D97-AF65-F5344CB8AC3E}">
        <p14:creationId xmlns:p14="http://schemas.microsoft.com/office/powerpoint/2010/main" val="2565152719"/>
      </p:ext>
    </p:extLst>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F92C6-8C65-52AC-7792-4166C8A50D11}"/>
            </a:ext>
          </a:extLst>
        </p:cNvPr>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C0301252-A387-7290-0A61-F046EB521549}"/>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dirty="0">
                <a:solidFill>
                  <a:srgbClr val="000000"/>
                </a:solidFill>
              </a:rPr>
              <a:t>Summary</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sp>
        <p:nvSpPr>
          <p:cNvPr id="3" name="TextBox 2">
            <a:extLst>
              <a:ext uri="{FF2B5EF4-FFF2-40B4-BE49-F238E27FC236}">
                <a16:creationId xmlns:a16="http://schemas.microsoft.com/office/drawing/2014/main" id="{90E413C3-FC1E-5150-17CF-2D937080321D}"/>
              </a:ext>
            </a:extLst>
          </p:cNvPr>
          <p:cNvSpPr txBox="1"/>
          <p:nvPr/>
        </p:nvSpPr>
        <p:spPr>
          <a:xfrm>
            <a:off x="698100" y="1884010"/>
            <a:ext cx="9256721"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Oracle Database now has an official database schema application install/upgrade/change management solution.</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It’s FREE.</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It’s built on top of Git.</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Oracle </a:t>
            </a:r>
            <a:r>
              <a:rPr lang="en-US" dirty="0" err="1">
                <a:solidFill>
                  <a:srgbClr val="000000"/>
                </a:solidFill>
                <a:latin typeface="Oracle Sans" panose="020B0503020204020204" pitchFamily="34" charset="0"/>
                <a:cs typeface="Oracle Sans" panose="020B0503020204020204" pitchFamily="34" charset="0"/>
                <a:sym typeface="Oracle Sans Tab Regular"/>
              </a:rPr>
              <a:t>SQLcl</a:t>
            </a:r>
            <a:r>
              <a:rPr lang="en-US" dirty="0">
                <a:solidFill>
                  <a:srgbClr val="000000"/>
                </a:solidFill>
                <a:latin typeface="Oracle Sans" panose="020B0503020204020204" pitchFamily="34" charset="0"/>
                <a:cs typeface="Oracle Sans" panose="020B0503020204020204" pitchFamily="34" charset="0"/>
                <a:sym typeface="Oracle Sans Tab Regular"/>
              </a:rPr>
              <a:t> generates and maintains your SRC an DIST branches for your project.</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We build an installer, that runs the SQL scripts, controlled via Liquibase.</a:t>
            </a:r>
          </a:p>
          <a:p>
            <a:pPr marL="285750" indent="-285750">
              <a:buFont typeface="Arial" panose="020B0604020202020204" pitchFamily="34" charset="0"/>
              <a:buChar char="•"/>
            </a:pPr>
            <a:endParaRPr lang="en-US" dirty="0">
              <a:solidFill>
                <a:srgbClr val="000000"/>
              </a:solidFill>
              <a:latin typeface="Oracle Sans" panose="020B0503020204020204" pitchFamily="34" charset="0"/>
              <a:cs typeface="Oracle Sans" panose="020B0503020204020204" pitchFamily="34" charset="0"/>
              <a:sym typeface="Oracle Sans Tab Regular"/>
            </a:endParaRP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CI/CD for the Oracle Database is officially supported by Oracle!</a:t>
            </a:r>
            <a:endParaRPr lang="en-US" dirty="0"/>
          </a:p>
        </p:txBody>
      </p:sp>
    </p:spTree>
    <p:extLst>
      <p:ext uri="{BB962C8B-B14F-4D97-AF65-F5344CB8AC3E}">
        <p14:creationId xmlns:p14="http://schemas.microsoft.com/office/powerpoint/2010/main" val="218934616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92F825F3-674C-25BC-8E12-308D45DD1003}"/>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lang="en-US" dirty="0">
                <a:solidFill>
                  <a:srgbClr val="000000"/>
                </a:solidFill>
              </a:rPr>
              <a:t>Next Steps</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sp>
        <p:nvSpPr>
          <p:cNvPr id="3" name="TextBox 2">
            <a:extLst>
              <a:ext uri="{FF2B5EF4-FFF2-40B4-BE49-F238E27FC236}">
                <a16:creationId xmlns:a16="http://schemas.microsoft.com/office/drawing/2014/main" id="{55B4AED1-31FC-B56B-CB40-D0A3A48E9434}"/>
              </a:ext>
            </a:extLst>
          </p:cNvPr>
          <p:cNvSpPr txBox="1"/>
          <p:nvPr/>
        </p:nvSpPr>
        <p:spPr>
          <a:xfrm>
            <a:off x="698100" y="1884010"/>
            <a:ext cx="10326215"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kumimoji="0" lang="en-US" sz="1800" b="1"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Download </a:t>
            </a:r>
            <a:r>
              <a:rPr kumimoji="0" lang="en-US" sz="1800" b="1" i="0" u="none" strike="noStrike" cap="none" spc="0" normalizeH="0" baseline="0" dirty="0" err="1">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SQLcl</a:t>
            </a:r>
            <a:b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br>
            <a: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  </a:t>
            </a:r>
            <a: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hlinkClick r:id="rId3"/>
              </a:rPr>
              <a:t>https://www.oracle.com/sqlcl</a:t>
            </a:r>
            <a: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 </a:t>
            </a:r>
            <a:b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br>
            <a:b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br>
            <a:endPar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endParaRPr>
          </a:p>
          <a:p>
            <a:pPr marL="285750" indent="-285750">
              <a:buFont typeface="Arial" panose="020B0604020202020204" pitchFamily="34" charset="0"/>
              <a:buChar char="•"/>
            </a:pPr>
            <a:r>
              <a:rPr lang="en-US" b="1" dirty="0">
                <a:solidFill>
                  <a:srgbClr val="000000"/>
                </a:solidFill>
                <a:latin typeface="Oracle Sans" panose="020B0503020204020204" pitchFamily="34" charset="0"/>
                <a:cs typeface="Oracle Sans" panose="020B0503020204020204" pitchFamily="34" charset="0"/>
                <a:sym typeface="Oracle Sans Tab Regular"/>
              </a:rPr>
              <a:t>Learn via our </a:t>
            </a:r>
            <a:r>
              <a:rPr lang="en-US" b="1" dirty="0" err="1">
                <a:solidFill>
                  <a:srgbClr val="000000"/>
                </a:solidFill>
                <a:latin typeface="Oracle Sans" panose="020B0503020204020204" pitchFamily="34" charset="0"/>
                <a:cs typeface="Oracle Sans" panose="020B0503020204020204" pitchFamily="34" charset="0"/>
                <a:sym typeface="Oracle Sans Tab Regular"/>
                <a:hlinkClick r:id="rId4"/>
              </a:rPr>
              <a:t>LiveLab</a:t>
            </a:r>
            <a:r>
              <a:rPr lang="en-US" b="1" dirty="0">
                <a:solidFill>
                  <a:srgbClr val="000000"/>
                </a:solidFill>
                <a:latin typeface="Oracle Sans" panose="020B0503020204020204" pitchFamily="34" charset="0"/>
                <a:cs typeface="Oracle Sans" panose="020B0503020204020204" pitchFamily="34" charset="0"/>
                <a:sym typeface="Oracle Sans Tab Regular"/>
              </a:rPr>
              <a:t>!</a:t>
            </a:r>
            <a:br>
              <a:rPr lang="en-US" dirty="0">
                <a:solidFill>
                  <a:srgbClr val="000000"/>
                </a:solidFill>
                <a:latin typeface="Oracle Sans" panose="020B0503020204020204" pitchFamily="34" charset="0"/>
                <a:cs typeface="Oracle Sans" panose="020B0503020204020204" pitchFamily="34" charset="0"/>
                <a:sym typeface="Oracle Sans Tab Regular"/>
              </a:rPr>
            </a:br>
            <a:r>
              <a:rPr lang="en-US" dirty="0">
                <a:solidFill>
                  <a:srgbClr val="000000"/>
                </a:solidFill>
                <a:latin typeface="Oracle Sans" panose="020B0503020204020204" pitchFamily="34" charset="0"/>
                <a:cs typeface="Oracle Sans" panose="020B0503020204020204" pitchFamily="34" charset="0"/>
                <a:sym typeface="Oracle Sans Tab Regular"/>
              </a:rPr>
              <a:t>  Complete walk-through, </a:t>
            </a:r>
            <a:r>
              <a:rPr lang="en-US" dirty="0" err="1">
                <a:solidFill>
                  <a:srgbClr val="000000"/>
                </a:solidFill>
                <a:latin typeface="Oracle Sans" panose="020B0503020204020204" pitchFamily="34" charset="0"/>
                <a:cs typeface="Oracle Sans" panose="020B0503020204020204" pitchFamily="34" charset="0"/>
                <a:sym typeface="Oracle Sans Tab Regular"/>
              </a:rPr>
              <a:t>init</a:t>
            </a:r>
            <a:r>
              <a:rPr lang="en-US" dirty="0">
                <a:solidFill>
                  <a:srgbClr val="000000"/>
                </a:solidFill>
                <a:latin typeface="Oracle Sans" panose="020B0503020204020204" pitchFamily="34" charset="0"/>
                <a:cs typeface="Oracle Sans" panose="020B0503020204020204" pitchFamily="34" charset="0"/>
                <a:sym typeface="Oracle Sans Tab Regular"/>
              </a:rPr>
              <a:t> a project,</a:t>
            </a:r>
            <a:br>
              <a:rPr lang="en-US" dirty="0">
                <a:solidFill>
                  <a:srgbClr val="000000"/>
                </a:solidFill>
                <a:latin typeface="Oracle Sans" panose="020B0503020204020204" pitchFamily="34" charset="0"/>
                <a:cs typeface="Oracle Sans" panose="020B0503020204020204" pitchFamily="34" charset="0"/>
                <a:sym typeface="Oracle Sans Tab Regular"/>
              </a:rPr>
            </a:br>
            <a:r>
              <a:rPr lang="en-US" dirty="0">
                <a:solidFill>
                  <a:srgbClr val="000000"/>
                </a:solidFill>
                <a:latin typeface="Oracle Sans" panose="020B0503020204020204" pitchFamily="34" charset="0"/>
                <a:cs typeface="Oracle Sans" panose="020B0503020204020204" pitchFamily="34" charset="0"/>
                <a:sym typeface="Oracle Sans Tab Regular"/>
              </a:rPr>
              <a:t>   synch with production, make changes,</a:t>
            </a:r>
            <a:br>
              <a:rPr lang="en-US" dirty="0">
                <a:solidFill>
                  <a:srgbClr val="000000"/>
                </a:solidFill>
                <a:latin typeface="Oracle Sans" panose="020B0503020204020204" pitchFamily="34" charset="0"/>
                <a:cs typeface="Oracle Sans" panose="020B0503020204020204" pitchFamily="34" charset="0"/>
                <a:sym typeface="Oracle Sans Tab Regular"/>
              </a:rPr>
            </a:br>
            <a:r>
              <a:rPr lang="en-US" dirty="0">
                <a:solidFill>
                  <a:srgbClr val="000000"/>
                </a:solidFill>
                <a:latin typeface="Oracle Sans" panose="020B0503020204020204" pitchFamily="34" charset="0"/>
                <a:cs typeface="Oracle Sans" panose="020B0503020204020204" pitchFamily="34" charset="0"/>
                <a:sym typeface="Oracle Sans Tab Regular"/>
              </a:rPr>
              <a:t>   do an upgrade. </a:t>
            </a:r>
            <a:br>
              <a:rPr lang="en-US" dirty="0">
                <a:solidFill>
                  <a:srgbClr val="000000"/>
                </a:solidFill>
                <a:latin typeface="Oracle Sans" panose="020B0503020204020204" pitchFamily="34" charset="0"/>
                <a:cs typeface="Oracle Sans" panose="020B0503020204020204" pitchFamily="34" charset="0"/>
                <a:sym typeface="Oracle Sans Tab Regular"/>
              </a:rPr>
            </a:br>
            <a:br>
              <a:rPr lang="en-US" dirty="0">
                <a:solidFill>
                  <a:srgbClr val="000000"/>
                </a:solidFill>
                <a:latin typeface="Oracle Sans" panose="020B0503020204020204" pitchFamily="34" charset="0"/>
                <a:cs typeface="Oracle Sans" panose="020B0503020204020204" pitchFamily="34" charset="0"/>
                <a:sym typeface="Oracle Sans Tab Regular"/>
              </a:rPr>
            </a:br>
            <a:endParaRPr lang="en-US" dirty="0">
              <a:solidFill>
                <a:srgbClr val="000000"/>
              </a:solidFill>
              <a:latin typeface="Oracle Sans" panose="020B0503020204020204" pitchFamily="34" charset="0"/>
              <a:cs typeface="Oracle Sans" panose="020B0503020204020204" pitchFamily="34" charset="0"/>
              <a:sym typeface="Oracle Sans Tab Regular"/>
            </a:endParaRPr>
          </a:p>
          <a:p>
            <a:pPr marL="285750" indent="-285750">
              <a:buFont typeface="Arial" panose="020B0604020202020204" pitchFamily="34" charset="0"/>
              <a:buChar char="•"/>
            </a:pPr>
            <a:r>
              <a:rPr lang="en-US" b="1" dirty="0">
                <a:solidFill>
                  <a:srgbClr val="000000"/>
                </a:solidFill>
                <a:latin typeface="Oracle Sans" panose="020B0503020204020204" pitchFamily="34" charset="0"/>
                <a:cs typeface="Oracle Sans" panose="020B0503020204020204" pitchFamily="34" charset="0"/>
                <a:sym typeface="Oracle Sans Tab Regular"/>
              </a:rPr>
              <a:t>Ask a Question</a:t>
            </a:r>
            <a:br>
              <a:rPr lang="en-US" b="1" dirty="0">
                <a:solidFill>
                  <a:srgbClr val="000000"/>
                </a:solidFill>
                <a:latin typeface="Oracle Sans" panose="020B0503020204020204" pitchFamily="34" charset="0"/>
                <a:cs typeface="Oracle Sans" panose="020B0503020204020204" pitchFamily="34" charset="0"/>
                <a:sym typeface="Oracle Sans Tab Regular"/>
              </a:rPr>
            </a:br>
            <a:r>
              <a:rPr lang="en-US" b="1" dirty="0">
                <a:solidFill>
                  <a:srgbClr val="000000"/>
                </a:solidFill>
                <a:latin typeface="Oracle Sans" panose="020B0503020204020204" pitchFamily="34" charset="0"/>
                <a:cs typeface="Oracle Sans" panose="020B0503020204020204" pitchFamily="34" charset="0"/>
                <a:sym typeface="Oracle Sans Tab Regular"/>
              </a:rPr>
              <a:t> </a:t>
            </a:r>
            <a:r>
              <a:rPr lang="en-US" dirty="0">
                <a:solidFill>
                  <a:srgbClr val="000000"/>
                </a:solidFill>
                <a:latin typeface="Oracle Sans" panose="020B0503020204020204" pitchFamily="34" charset="0"/>
                <a:cs typeface="Oracle Sans" panose="020B0503020204020204" pitchFamily="34" charset="0"/>
                <a:sym typeface="Oracle Sans Tab Regular"/>
                <a:hlinkClick r:id="rId5"/>
              </a:rPr>
              <a:t>https://forums.oracle.com/ords/apexds/domain/dev-community/category/sqlcl</a:t>
            </a:r>
            <a:br>
              <a:rPr lang="en-US" dirty="0">
                <a:solidFill>
                  <a:srgbClr val="000000"/>
                </a:solidFill>
                <a:latin typeface="Oracle Sans" panose="020B0503020204020204" pitchFamily="34" charset="0"/>
                <a:cs typeface="Oracle Sans" panose="020B0503020204020204" pitchFamily="34" charset="0"/>
                <a:sym typeface="Oracle Sans Tab Regular"/>
              </a:rPr>
            </a:br>
            <a:br>
              <a:rPr lang="en-US" dirty="0">
                <a:solidFill>
                  <a:srgbClr val="000000"/>
                </a:solidFill>
                <a:latin typeface="Oracle Sans" panose="020B0503020204020204" pitchFamily="34" charset="0"/>
                <a:cs typeface="Oracle Sans" panose="020B0503020204020204" pitchFamily="34" charset="0"/>
                <a:sym typeface="Oracle Sans Tab Regular"/>
              </a:rPr>
            </a:br>
            <a:endParaRPr lang="en-US" dirty="0">
              <a:solidFill>
                <a:srgbClr val="000000"/>
              </a:solidFill>
              <a:latin typeface="Oracle Sans" panose="020B0503020204020204" pitchFamily="34" charset="0"/>
              <a:cs typeface="Oracle Sans" panose="020B0503020204020204" pitchFamily="34" charset="0"/>
              <a:sym typeface="Oracle Sans Tab Regular"/>
            </a:endParaRP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hlinkClick r:id="rId6"/>
              </a:rPr>
              <a:t>Watch the Movie! 60 minute webcast with Jeff as he talks about </a:t>
            </a:r>
            <a:r>
              <a:rPr lang="en-US" dirty="0" err="1">
                <a:solidFill>
                  <a:srgbClr val="000000"/>
                </a:solidFill>
                <a:latin typeface="Oracle Sans" panose="020B0503020204020204" pitchFamily="34" charset="0"/>
                <a:cs typeface="Oracle Sans" panose="020B0503020204020204" pitchFamily="34" charset="0"/>
                <a:sym typeface="Oracle Sans Tab Regular"/>
                <a:hlinkClick r:id="rId6"/>
              </a:rPr>
              <a:t>SQLcl</a:t>
            </a:r>
            <a:r>
              <a:rPr lang="en-US" dirty="0">
                <a:solidFill>
                  <a:srgbClr val="000000"/>
                </a:solidFill>
                <a:latin typeface="Oracle Sans" panose="020B0503020204020204" pitchFamily="34" charset="0"/>
                <a:cs typeface="Oracle Sans" panose="020B0503020204020204" pitchFamily="34" charset="0"/>
                <a:sym typeface="Oracle Sans Tab Regular"/>
                <a:hlinkClick r:id="rId6"/>
              </a:rPr>
              <a:t> projects and Liquibase.</a:t>
            </a:r>
            <a:br>
              <a:rPr lang="en-US" dirty="0">
                <a:solidFill>
                  <a:srgbClr val="000000"/>
                </a:solidFill>
                <a:latin typeface="Oracle Sans" panose="020B0503020204020204" pitchFamily="34" charset="0"/>
                <a:cs typeface="Oracle Sans" panose="020B0503020204020204" pitchFamily="34" charset="0"/>
                <a:sym typeface="Oracle Sans Tab Regular"/>
                <a:hlinkClick r:id="rId6"/>
              </a:rPr>
            </a:br>
            <a:endParaRPr lang="en-US" dirty="0"/>
          </a:p>
        </p:txBody>
      </p:sp>
      <p:sp>
        <p:nvSpPr>
          <p:cNvPr id="4" name="AutoShape 2" descr="qr code">
            <a:extLst>
              <a:ext uri="{FF2B5EF4-FFF2-40B4-BE49-F238E27FC236}">
                <a16:creationId xmlns:a16="http://schemas.microsoft.com/office/drawing/2014/main" id="{C40BC061-A094-94D7-E671-235A4D654E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hlinkClick r:id="rId4"/>
            <a:extLst>
              <a:ext uri="{FF2B5EF4-FFF2-40B4-BE49-F238E27FC236}">
                <a16:creationId xmlns:a16="http://schemas.microsoft.com/office/drawing/2014/main" id="{43BE2BF8-4B57-A57E-FE4A-6F0A7252800D}"/>
              </a:ext>
            </a:extLst>
          </p:cNvPr>
          <p:cNvPicPr>
            <a:picLocks noChangeAspect="1"/>
          </p:cNvPicPr>
          <p:nvPr/>
        </p:nvPicPr>
        <p:blipFill>
          <a:blip r:embed="rId7"/>
          <a:stretch>
            <a:fillRect/>
          </a:stretch>
        </p:blipFill>
        <p:spPr>
          <a:xfrm>
            <a:off x="5699886" y="2464651"/>
            <a:ext cx="2145986" cy="2145986"/>
          </a:xfrm>
          <a:prstGeom prst="rect">
            <a:avLst/>
          </a:prstGeom>
        </p:spPr>
      </p:pic>
    </p:spTree>
    <p:extLst>
      <p:ext uri="{BB962C8B-B14F-4D97-AF65-F5344CB8AC3E}">
        <p14:creationId xmlns:p14="http://schemas.microsoft.com/office/powerpoint/2010/main" val="27835457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Background and motivation"/>
          <p:cNvSpPr txBox="1">
            <a:spLocks noGrp="1"/>
          </p:cNvSpPr>
          <p:nvPr>
            <p:ph type="title"/>
          </p:nvPr>
        </p:nvSpPr>
        <p:spPr>
          <a:prstGeom prst="rect">
            <a:avLst/>
          </a:prstGeom>
        </p:spPr>
        <p:txBody>
          <a:bodyPr/>
          <a:lstStyle/>
          <a:p>
            <a:r>
              <a:rPr dirty="0"/>
              <a:t>Background and motivation</a:t>
            </a:r>
          </a:p>
        </p:txBody>
      </p:sp>
      <p:sp>
        <p:nvSpPr>
          <p:cNvPr id="744" name="Customer needs, market trends, contextual data, insights"/>
          <p:cNvSpPr txBox="1">
            <a:spLocks noGrp="1"/>
          </p:cNvSpPr>
          <p:nvPr>
            <p:ph type="body" sz="quarter" idx="33"/>
          </p:nvPr>
        </p:nvSpPr>
        <p:spPr>
          <a:prstGeom prst="rect">
            <a:avLst/>
          </a:prstGeom>
        </p:spPr>
        <p:txBody>
          <a:bodyPr/>
          <a:lstStyle/>
          <a:p>
            <a:r>
              <a:rPr lang="en-US" dirty="0"/>
              <a:t>Helping development teams simply their development and release processes.</a:t>
            </a:r>
            <a:endParaRPr dirty="0"/>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 xmlns:m="http://schemas.openxmlformats.org/officeDocument/2006/math" xmlns:a14="http://schemas.microsoft.com/office/drawing/2010/main">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CF718-0DB4-4FB6-90B9-39F449AB1A8A}"/>
              </a:ext>
            </a:extLst>
          </p:cNvPr>
          <p:cNvSpPr>
            <a:spLocks noGrp="1"/>
          </p:cNvSpPr>
          <p:nvPr>
            <p:ph type="title"/>
          </p:nvPr>
        </p:nvSpPr>
        <p:spPr/>
        <p:txBody>
          <a:bodyPr/>
          <a:lstStyle/>
          <a:p>
            <a:r>
              <a:rPr lang="en-US" dirty="0"/>
              <a:t>Thank you! Questions?</a:t>
            </a:r>
          </a:p>
        </p:txBody>
      </p:sp>
      <p:sp>
        <p:nvSpPr>
          <p:cNvPr id="5" name="Slide Number Placeholder 4">
            <a:extLst>
              <a:ext uri="{FF2B5EF4-FFF2-40B4-BE49-F238E27FC236}">
                <a16:creationId xmlns:a16="http://schemas.microsoft.com/office/drawing/2014/main" id="{D0C23B35-0345-42B2-96F6-71E81B96DD07}"/>
              </a:ext>
            </a:extLst>
          </p:cNvPr>
          <p:cNvSpPr>
            <a:spLocks noGrp="1"/>
          </p:cNvSpPr>
          <p:nvPr>
            <p:ph type="sldNum" sz="quarter" idx="4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5D60D9-5372-5F40-9443-0F9AE5BDC3C8}" type="slidenum">
              <a:rPr kumimoji="0" lang="en-US" sz="900" b="0" i="0" u="none" strike="noStrike" kern="1200" cap="none" spc="0" normalizeH="0" baseline="0" noProof="0" smtClean="0">
                <a:ln>
                  <a:noFill/>
                </a:ln>
                <a:solidFill>
                  <a:srgbClr val="AEA8A2"/>
                </a:solidFill>
                <a:effectLst/>
                <a:uLnTx/>
                <a:uFillTx/>
                <a:latin typeface="Oracle Sans" panose="020B050302020402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900" b="0" i="0" u="none" strike="noStrike" kern="1200" cap="none" spc="0" normalizeH="0" baseline="0" noProof="0" dirty="0">
              <a:ln>
                <a:noFill/>
              </a:ln>
              <a:solidFill>
                <a:srgbClr val="AEA8A2"/>
              </a:solidFill>
              <a:effectLst/>
              <a:uLnTx/>
              <a:uFillTx/>
              <a:latin typeface="Oracle Sans" panose="020B0503020204020204" pitchFamily="34" charset="0"/>
              <a:ea typeface="+mn-ea"/>
              <a:cs typeface="+mn-cs"/>
            </a:endParaRPr>
          </a:p>
        </p:txBody>
      </p:sp>
      <p:sp>
        <p:nvSpPr>
          <p:cNvPr id="6" name="Footer Placeholder 5">
            <a:extLst>
              <a:ext uri="{FF2B5EF4-FFF2-40B4-BE49-F238E27FC236}">
                <a16:creationId xmlns:a16="http://schemas.microsoft.com/office/drawing/2014/main" id="{79E534F4-C2D5-4EA6-A797-45364DD2F710}"/>
              </a:ext>
            </a:extLst>
          </p:cNvPr>
          <p:cNvSpPr>
            <a:spLocks noGrp="1"/>
          </p:cNvSpPr>
          <p:nvPr>
            <p:ph type="ftr" sz="quarter" idx="3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AEA8A2"/>
                </a:solidFill>
                <a:effectLst/>
                <a:uLnTx/>
                <a:uFillTx/>
                <a:latin typeface="Oracle Sans" panose="020B0503020204020204" pitchFamily="34" charset="0"/>
                <a:ea typeface="+mn-ea"/>
                <a:cs typeface="+mn-cs"/>
              </a:rPr>
              <a:t>Copyright © 2025, Oracle and/or its affiliates  |  Confidential: Internal/Restricted/Highly Restricted</a:t>
            </a:r>
            <a:endParaRPr kumimoji="0" lang="en-US" sz="900" b="0" i="0" u="none" strike="noStrike" kern="1200" cap="none" spc="0" normalizeH="0" baseline="0" noProof="0" dirty="0">
              <a:ln>
                <a:noFill/>
              </a:ln>
              <a:solidFill>
                <a:srgbClr val="AEA8A2"/>
              </a:solidFill>
              <a:effectLst/>
              <a:uLnTx/>
              <a:uFillTx/>
              <a:latin typeface="Oracle Sans" panose="020B0503020204020204" pitchFamily="34" charset="0"/>
              <a:ea typeface="+mn-ea"/>
              <a:cs typeface="+mn-cs"/>
            </a:endParaRPr>
          </a:p>
        </p:txBody>
      </p:sp>
      <p:sp>
        <p:nvSpPr>
          <p:cNvPr id="11" name="Title 1">
            <a:extLst>
              <a:ext uri="{FF2B5EF4-FFF2-40B4-BE49-F238E27FC236}">
                <a16:creationId xmlns:a16="http://schemas.microsoft.com/office/drawing/2014/main" id="{0411540E-2E7C-0226-1D10-55E56503BF5C}"/>
              </a:ext>
            </a:extLst>
          </p:cNvPr>
          <p:cNvSpPr txBox="1">
            <a:spLocks/>
          </p:cNvSpPr>
          <p:nvPr/>
        </p:nvSpPr>
        <p:spPr>
          <a:xfrm>
            <a:off x="762000" y="4402666"/>
            <a:ext cx="5029200" cy="822960"/>
          </a:xfrm>
          <a:prstGeom prst="rect">
            <a:avLst/>
          </a:prstGeom>
          <a:noFill/>
        </p:spPr>
        <p:txBody>
          <a:bodyPr vert="horz" lIns="0" tIns="0" rIns="0" bIns="0" rtlCol="0" anchor="b" anchorCtr="0">
            <a:noAutofit/>
          </a:bodyPr>
          <a:lstStyle>
            <a:lvl1pPr algn="l" defTabSz="914400" rtl="0" eaLnBrk="1" latinLnBrk="0" hangingPunct="1">
              <a:lnSpc>
                <a:spcPct val="95000"/>
              </a:lnSpc>
              <a:spcBef>
                <a:spcPct val="0"/>
              </a:spcBef>
              <a:buNone/>
              <a:defRPr lang="en-US" sz="3200" b="0" i="0" kern="1200" baseline="0">
                <a:solidFill>
                  <a:schemeClr val="tx1"/>
                </a:solidFill>
                <a:latin typeface="+mj-lt"/>
                <a:ea typeface="+mn-ea"/>
                <a:cs typeface="Oracle Sans" panose="020B0503020204020204" pitchFamily="34" charset="0"/>
              </a:defRPr>
            </a:lvl1pPr>
          </a:lstStyle>
          <a:p>
            <a:r>
              <a:rPr lang="en-US" sz="1600" dirty="0"/>
              <a:t>jeff.d.smith@oracle.com</a:t>
            </a:r>
          </a:p>
        </p:txBody>
      </p:sp>
    </p:spTree>
    <p:extLst>
      <p:ext uri="{BB962C8B-B14F-4D97-AF65-F5344CB8AC3E}">
        <p14:creationId xmlns:p14="http://schemas.microsoft.com/office/powerpoint/2010/main" val="327028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Fast, simple, less friction"/>
          <p:cNvSpPr txBox="1">
            <a:spLocks noGrp="1"/>
          </p:cNvSpPr>
          <p:nvPr>
            <p:ph type="title"/>
          </p:nvPr>
        </p:nvSpPr>
        <p:spPr>
          <a:prstGeom prst="rect">
            <a:avLst/>
          </a:prstGeom>
        </p:spPr>
        <p:txBody>
          <a:bodyPr/>
          <a:lstStyle/>
          <a:p>
            <a:r>
              <a:rPr lang="en-US" dirty="0"/>
              <a:t>Always be shipping.</a:t>
            </a:r>
            <a:endParaRPr dirty="0"/>
          </a:p>
        </p:txBody>
      </p:sp>
      <p:sp>
        <p:nvSpPr>
          <p:cNvPr id="752" name="Text Placeholder 21"/>
          <p:cNvSpPr>
            <a:spLocks noGrp="1"/>
          </p:cNvSpPr>
          <p:nvPr>
            <p:ph type="body" sz="quarter" idx="35"/>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Your business needs to deliver value to your customers at a rapid pace.</a:t>
            </a:r>
          </a:p>
          <a:p>
            <a:endParaRPr lang="en-US" dirty="0"/>
          </a:p>
          <a:p>
            <a:r>
              <a:rPr lang="en-US" dirty="0"/>
              <a:t>Your development teams need a process where they can… </a:t>
            </a:r>
          </a:p>
          <a:p>
            <a:pPr marL="708660" lvl="1" indent="-342900"/>
            <a:r>
              <a:rPr lang="en-US" dirty="0"/>
              <a:t>consistently</a:t>
            </a:r>
          </a:p>
          <a:p>
            <a:pPr marL="708660" lvl="1" indent="-342900"/>
            <a:r>
              <a:rPr lang="en-US" dirty="0"/>
              <a:t>easily</a:t>
            </a:r>
          </a:p>
          <a:p>
            <a:pPr marL="708660" lvl="1" indent="-342900"/>
            <a:r>
              <a:rPr lang="en-US" dirty="0"/>
              <a:t>quickly</a:t>
            </a:r>
          </a:p>
          <a:p>
            <a:pPr marL="708660" lvl="1" indent="-342900"/>
            <a:endParaRPr lang="en-US" dirty="0"/>
          </a:p>
          <a:p>
            <a:r>
              <a:rPr lang="en-US" dirty="0"/>
              <a:t>…deploy their changes to dev, test, and PROD environments.</a:t>
            </a:r>
          </a:p>
          <a:p>
            <a:endParaRPr lang="en-US" dirty="0"/>
          </a:p>
          <a:p>
            <a:r>
              <a:rPr lang="en-US" dirty="0"/>
              <a:t>Code is fairly straightforward. But what about your database objects and their data?</a:t>
            </a:r>
          </a:p>
        </p:txBody>
      </p:sp>
      <p:pic>
        <p:nvPicPr>
          <p:cNvPr id="21" name="Picture Placeholder 20">
            <a:extLst>
              <a:ext uri="{FF2B5EF4-FFF2-40B4-BE49-F238E27FC236}">
                <a16:creationId xmlns:a16="http://schemas.microsoft.com/office/drawing/2014/main" id="{01764701-9394-7351-BDE2-65A9FC81B6A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902" t="903" r="612" b="964"/>
          <a:stretch/>
        </p:blipFill>
        <p:spPr>
          <a:xfrm>
            <a:off x="6096000" y="87499"/>
            <a:ext cx="5673540" cy="2805330"/>
          </a:xfrm>
        </p:spPr>
      </p:pic>
      <p:pic>
        <p:nvPicPr>
          <p:cNvPr id="27" name="Picture 26">
            <a:extLst>
              <a:ext uri="{FF2B5EF4-FFF2-40B4-BE49-F238E27FC236}">
                <a16:creationId xmlns:a16="http://schemas.microsoft.com/office/drawing/2014/main" id="{BD3D7E2C-29B2-9045-7189-E9E4BF00C15E}"/>
              </a:ext>
            </a:extLst>
          </p:cNvPr>
          <p:cNvPicPr>
            <a:picLocks noChangeAspect="1"/>
          </p:cNvPicPr>
          <p:nvPr/>
        </p:nvPicPr>
        <p:blipFill>
          <a:blip r:embed="rId4"/>
          <a:stretch>
            <a:fillRect/>
          </a:stretch>
        </p:blipFill>
        <p:spPr>
          <a:xfrm>
            <a:off x="5777346" y="2941292"/>
            <a:ext cx="6161296" cy="34210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FEFA2-D79E-D946-6A17-2E3117806845}"/>
              </a:ext>
            </a:extLst>
          </p:cNvPr>
          <p:cNvSpPr>
            <a:spLocks noGrp="1"/>
          </p:cNvSpPr>
          <p:nvPr>
            <p:ph type="title"/>
          </p:nvPr>
        </p:nvSpPr>
        <p:spPr/>
        <p:txBody>
          <a:bodyPr/>
          <a:lstStyle/>
          <a:p>
            <a:r>
              <a:rPr lang="en-US" dirty="0"/>
              <a:t>Why is CI/CD for database, hard?</a:t>
            </a:r>
          </a:p>
        </p:txBody>
      </p:sp>
      <p:sp>
        <p:nvSpPr>
          <p:cNvPr id="3" name="Text Placeholder 2">
            <a:extLst>
              <a:ext uri="{FF2B5EF4-FFF2-40B4-BE49-F238E27FC236}">
                <a16:creationId xmlns:a16="http://schemas.microsoft.com/office/drawing/2014/main" id="{E2FD93EF-474D-1C9F-15F9-BDA301986997}"/>
              </a:ext>
            </a:extLst>
          </p:cNvPr>
          <p:cNvSpPr>
            <a:spLocks noGrp="1"/>
          </p:cNvSpPr>
          <p:nvPr>
            <p:ph type="body" sz="quarter" idx="35"/>
          </p:nvPr>
        </p:nvSpPr>
        <p:spPr/>
        <p:txBody>
          <a:bodyPr/>
          <a:lstStyle/>
          <a:p>
            <a:r>
              <a:rPr lang="en-US" b="1" dirty="0"/>
              <a:t>Lack of standards.</a:t>
            </a:r>
          </a:p>
          <a:p>
            <a:pPr marL="342900" indent="-342900">
              <a:buFont typeface="Arial" panose="020B0604020202020204" pitchFamily="34" charset="0"/>
              <a:buChar char="•"/>
            </a:pPr>
            <a:r>
              <a:rPr lang="en-US" dirty="0"/>
              <a:t>How are </a:t>
            </a:r>
            <a:r>
              <a:rPr lang="en-US" dirty="0" err="1"/>
              <a:t>db</a:t>
            </a:r>
            <a:r>
              <a:rPr lang="en-US" dirty="0"/>
              <a:t> changes added to Git?</a:t>
            </a:r>
          </a:p>
          <a:p>
            <a:pPr marL="342900" indent="-342900">
              <a:buFont typeface="Arial" panose="020B0604020202020204" pitchFamily="34" charset="0"/>
              <a:buChar char="•"/>
            </a:pPr>
            <a:r>
              <a:rPr lang="en-US" dirty="0"/>
              <a:t>How are upgrades from dev to test implemented?</a:t>
            </a:r>
          </a:p>
          <a:p>
            <a:pPr marL="342900" indent="-342900">
              <a:buFont typeface="Arial" panose="020B0604020202020204" pitchFamily="34" charset="0"/>
              <a:buChar char="•"/>
            </a:pPr>
            <a:r>
              <a:rPr lang="en-US" dirty="0"/>
              <a:t>How are installs synchronized?</a:t>
            </a:r>
          </a:p>
        </p:txBody>
      </p:sp>
      <p:sp>
        <p:nvSpPr>
          <p:cNvPr id="4" name="Text Placeholder 3">
            <a:extLst>
              <a:ext uri="{FF2B5EF4-FFF2-40B4-BE49-F238E27FC236}">
                <a16:creationId xmlns:a16="http://schemas.microsoft.com/office/drawing/2014/main" id="{A60E5F65-A285-B7EC-D129-FD84B1EB090C}"/>
              </a:ext>
            </a:extLst>
          </p:cNvPr>
          <p:cNvSpPr>
            <a:spLocks noGrp="1"/>
          </p:cNvSpPr>
          <p:nvPr>
            <p:ph type="body" sz="quarter" idx="32"/>
          </p:nvPr>
        </p:nvSpPr>
        <p:spPr>
          <a:xfrm>
            <a:off x="738119" y="3083687"/>
            <a:ext cx="4762532" cy="162478"/>
          </a:xfrm>
        </p:spPr>
        <p:txBody>
          <a:bodyPr/>
          <a:lstStyle/>
          <a:p>
            <a:pPr marL="0" indent="0">
              <a:buNone/>
            </a:pPr>
            <a:r>
              <a:rPr lang="en-US" b="1" dirty="0">
                <a:solidFill>
                  <a:schemeClr val="tx1"/>
                </a:solidFill>
              </a:rPr>
              <a:t>No consistent tooling.</a:t>
            </a:r>
          </a:p>
          <a:p>
            <a:r>
              <a:rPr lang="en-US" dirty="0">
                <a:solidFill>
                  <a:schemeClr val="tx1"/>
                </a:solidFill>
              </a:rPr>
              <a:t>Schema changes</a:t>
            </a:r>
          </a:p>
          <a:p>
            <a:r>
              <a:rPr lang="en-US" dirty="0">
                <a:solidFill>
                  <a:schemeClr val="tx1"/>
                </a:solidFill>
              </a:rPr>
              <a:t>Deployment tools</a:t>
            </a:r>
          </a:p>
          <a:p>
            <a:r>
              <a:rPr lang="en-US" dirty="0">
                <a:solidFill>
                  <a:schemeClr val="tx1"/>
                </a:solidFill>
              </a:rPr>
              <a:t>data</a:t>
            </a:r>
          </a:p>
        </p:txBody>
      </p:sp>
      <p:sp>
        <p:nvSpPr>
          <p:cNvPr id="6" name="Text Placeholder 5">
            <a:extLst>
              <a:ext uri="{FF2B5EF4-FFF2-40B4-BE49-F238E27FC236}">
                <a16:creationId xmlns:a16="http://schemas.microsoft.com/office/drawing/2014/main" id="{6DA8FF4C-4486-4927-6F8B-F0D79191C83D}"/>
              </a:ext>
            </a:extLst>
          </p:cNvPr>
          <p:cNvSpPr>
            <a:spLocks noGrp="1"/>
          </p:cNvSpPr>
          <p:nvPr>
            <p:ph type="body" sz="quarter" idx="38"/>
          </p:nvPr>
        </p:nvSpPr>
        <p:spPr>
          <a:xfrm>
            <a:off x="738120" y="4646578"/>
            <a:ext cx="4762532" cy="162478"/>
          </a:xfrm>
        </p:spPr>
        <p:txBody>
          <a:bodyPr/>
          <a:lstStyle/>
          <a:p>
            <a:pPr marL="0" indent="0">
              <a:buNone/>
            </a:pPr>
            <a:r>
              <a:rPr lang="en-US" b="1" dirty="0">
                <a:solidFill>
                  <a:schemeClr val="tx1"/>
                </a:solidFill>
              </a:rPr>
              <a:t>High risk deployments. </a:t>
            </a:r>
          </a:p>
        </p:txBody>
      </p:sp>
      <p:pic>
        <p:nvPicPr>
          <p:cNvPr id="13" name="Picture Placeholder 12">
            <a:extLst>
              <a:ext uri="{FF2B5EF4-FFF2-40B4-BE49-F238E27FC236}">
                <a16:creationId xmlns:a16="http://schemas.microsoft.com/office/drawing/2014/main" id="{7C4CB693-2917-2F7F-C481-A94F13AD31FC}"/>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2379" r="22379"/>
          <a:stretch>
            <a:fillRect/>
          </a:stretch>
        </p:blipFill>
        <p:spPr/>
      </p:pic>
    </p:spTree>
    <p:extLst>
      <p:ext uri="{BB962C8B-B14F-4D97-AF65-F5344CB8AC3E}">
        <p14:creationId xmlns:p14="http://schemas.microsoft.com/office/powerpoint/2010/main" val="6145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Feature overview"/>
          <p:cNvSpPr txBox="1">
            <a:spLocks noGrp="1"/>
          </p:cNvSpPr>
          <p:nvPr>
            <p:ph type="title"/>
          </p:nvPr>
        </p:nvSpPr>
        <p:spPr>
          <a:prstGeom prst="rect">
            <a:avLst/>
          </a:prstGeom>
        </p:spPr>
        <p:txBody>
          <a:bodyPr/>
          <a:lstStyle/>
          <a:p>
            <a:r>
              <a:rPr lang="en-US" dirty="0"/>
              <a:t>Oracle </a:t>
            </a:r>
            <a:r>
              <a:rPr lang="en-US" dirty="0" err="1"/>
              <a:t>SQLcl</a:t>
            </a:r>
            <a:r>
              <a:rPr lang="en-US" dirty="0"/>
              <a:t> Projects</a:t>
            </a:r>
            <a:endParaRPr dirty="0"/>
          </a:p>
        </p:txBody>
      </p:sp>
      <p:sp>
        <p:nvSpPr>
          <p:cNvPr id="792" name="High-level description, differentiators, key objects, expected impact"/>
          <p:cNvSpPr txBox="1">
            <a:spLocks noGrp="1"/>
          </p:cNvSpPr>
          <p:nvPr>
            <p:ph type="body" sz="quarter" idx="1"/>
          </p:nvPr>
        </p:nvSpPr>
        <p:spPr>
          <a:prstGeom prst="rect">
            <a:avLst/>
          </a:prstGeom>
        </p:spPr>
        <p:txBody>
          <a:bodyPr/>
          <a:lstStyle/>
          <a:p>
            <a:r>
              <a:rPr lang="en-US" dirty="0"/>
              <a:t>What is it, how does it work, how does it help us?</a:t>
            </a:r>
            <a:endParaRPr dirty="0"/>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ast, simple, less friction">
            <a:extLst>
              <a:ext uri="{FF2B5EF4-FFF2-40B4-BE49-F238E27FC236}">
                <a16:creationId xmlns:a16="http://schemas.microsoft.com/office/drawing/2014/main" id="{526CACD1-FFBD-FC32-655F-E07D87F7123F}"/>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Your modern Command Line Interface for the Oracle Database</a:t>
            </a:r>
          </a:p>
        </p:txBody>
      </p:sp>
      <p:pic>
        <p:nvPicPr>
          <p:cNvPr id="6" name="Picture 5">
            <a:extLst>
              <a:ext uri="{FF2B5EF4-FFF2-40B4-BE49-F238E27FC236}">
                <a16:creationId xmlns:a16="http://schemas.microsoft.com/office/drawing/2014/main" id="{14EDA8B4-EFBA-CB81-B614-429123153F6E}"/>
              </a:ext>
            </a:extLst>
          </p:cNvPr>
          <p:cNvPicPr>
            <a:picLocks noChangeAspect="1"/>
          </p:cNvPicPr>
          <p:nvPr/>
        </p:nvPicPr>
        <p:blipFill>
          <a:blip r:embed="rId3"/>
          <a:stretch>
            <a:fillRect/>
          </a:stretch>
        </p:blipFill>
        <p:spPr>
          <a:xfrm>
            <a:off x="4436684" y="1744255"/>
            <a:ext cx="6787609" cy="3214120"/>
          </a:xfrm>
          <a:prstGeom prst="rect">
            <a:avLst/>
          </a:prstGeom>
        </p:spPr>
      </p:pic>
      <p:sp>
        <p:nvSpPr>
          <p:cNvPr id="7" name="TextBox 6">
            <a:extLst>
              <a:ext uri="{FF2B5EF4-FFF2-40B4-BE49-F238E27FC236}">
                <a16:creationId xmlns:a16="http://schemas.microsoft.com/office/drawing/2014/main" id="{D0C5265C-97A4-4E41-14FE-3B3F99A31AC1}"/>
              </a:ext>
            </a:extLst>
          </p:cNvPr>
          <p:cNvSpPr txBox="1"/>
          <p:nvPr/>
        </p:nvSpPr>
        <p:spPr>
          <a:xfrm>
            <a:off x="768874" y="1672983"/>
            <a:ext cx="3171657"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Seamless connectivity</a:t>
            </a:r>
          </a:p>
          <a:p>
            <a:pPr marL="0" marR="0" indent="0" algn="l" defTabSz="914400" rtl="0" fontAlgn="auto" latinLnBrk="0" hangingPunct="0">
              <a:lnSpc>
                <a:spcPct val="100000"/>
              </a:lnSpc>
              <a:spcBef>
                <a:spcPts val="0"/>
              </a:spcBef>
              <a:spcAft>
                <a:spcPts val="0"/>
              </a:spcAft>
              <a:buClrTx/>
              <a:buSzTx/>
              <a:buFontTx/>
              <a:buNone/>
              <a:tabLst/>
            </a:pPr>
            <a:endParaRPr lang="en-US" sz="1400" dirty="0">
              <a:solidFill>
                <a:srgbClr val="000000"/>
              </a:solidFill>
              <a:latin typeface="Oracle Sans" panose="020B0503020204020204" pitchFamily="34" charset="0"/>
              <a:ea typeface="Oracle Sans Tab Regular"/>
              <a:cs typeface="Oracle Sans" panose="020B0503020204020204" pitchFamily="34" charset="0"/>
              <a:sym typeface="Oracle Sans Tab Regular"/>
            </a:endParaRPr>
          </a:p>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Free</a:t>
            </a: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endParaRPr>
          </a:p>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Easy to install </a:t>
            </a:r>
          </a:p>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 Unzip, YUM, Docker, OCI, Homebrew,</a:t>
            </a:r>
            <a:br>
              <a:rPr kumimoji="0" lang="en-US" sz="14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br>
            <a:r>
              <a:rPr kumimoji="0" lang="en-US" sz="14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   Chocolatey</a:t>
            </a: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endParaRPr>
          </a:p>
          <a:p>
            <a:pPr marL="0" marR="0" indent="0" algn="l" defTabSz="914400" rtl="0" fontAlgn="auto" latinLnBrk="0" hangingPunct="0">
              <a:lnSpc>
                <a:spcPct val="100000"/>
              </a:lnSpc>
              <a:spcBef>
                <a:spcPts val="0"/>
              </a:spcBef>
              <a:spcAft>
                <a:spcPts val="0"/>
              </a:spcAft>
              <a:buClrTx/>
              <a:buSzTx/>
              <a:buFontTx/>
              <a:buNone/>
              <a:tabLst/>
            </a:pPr>
            <a:r>
              <a:rPr lang="en-US" sz="1400" b="1" dirty="0">
                <a:solidFill>
                  <a:srgbClr val="000000"/>
                </a:solidFill>
                <a:latin typeface="Oracle Sans" panose="020B0503020204020204" pitchFamily="34" charset="0"/>
                <a:ea typeface="Oracle Sans Tab Regular"/>
                <a:cs typeface="Oracle Sans" panose="020B0503020204020204" pitchFamily="34" charset="0"/>
                <a:sym typeface="Oracle Sans Tab Regular"/>
              </a:rPr>
              <a:t>IDE features</a:t>
            </a:r>
            <a:endParaRPr kumimoji="0" lang="en-US" sz="1400" b="1"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endParaRP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Oracle Sans" panose="020B0503020204020204" pitchFamily="34" charset="0"/>
                <a:ea typeface="Oracle Sans Tab Regular"/>
                <a:cs typeface="Oracle Sans" panose="020B0503020204020204" pitchFamily="34" charset="0"/>
                <a:sym typeface="Oracle Sans Tab Regular"/>
              </a:rPr>
              <a:t> Formatting, Auto-Completion, Aliases, powerful editor (vi/emacs), Automatic output formatting </a:t>
            </a: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endParaRPr>
          </a:p>
          <a:p>
            <a:pPr marL="0" marR="0" indent="0" algn="l" defTabSz="914400" rtl="0" fontAlgn="auto" latinLnBrk="0" hangingPunct="0">
              <a:lnSpc>
                <a:spcPct val="10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Handy Utilities</a:t>
            </a:r>
          </a:p>
          <a:p>
            <a:pPr marL="0" marR="0" indent="0" algn="l" defTabSz="914400" rtl="0" fontAlgn="auto" latinLnBrk="0" hangingPunct="0">
              <a:lnSpc>
                <a:spcPct val="100000"/>
              </a:lnSpc>
              <a:spcBef>
                <a:spcPts val="0"/>
              </a:spcBef>
              <a:spcAft>
                <a:spcPts val="0"/>
              </a:spcAft>
              <a:buClrTx/>
              <a:buSzTx/>
              <a:buFontTx/>
              <a:buNone/>
              <a:tabLst/>
            </a:pPr>
            <a:r>
              <a:rPr lang="en-US" sz="1400" dirty="0">
                <a:solidFill>
                  <a:srgbClr val="000000"/>
                </a:solidFill>
                <a:latin typeface="Oracle Sans" panose="020B0503020204020204" pitchFamily="34" charset="0"/>
                <a:ea typeface="Oracle Sans Tab Regular"/>
                <a:cs typeface="Oracle Sans" panose="020B0503020204020204" pitchFamily="34" charset="0"/>
                <a:sym typeface="Oracle Sans Tab Regular"/>
              </a:rPr>
              <a:t> Data Pump, Load, AWR, Data Guard, OCI, MLE, </a:t>
            </a:r>
            <a:r>
              <a:rPr lang="en-US" sz="1400" dirty="0" err="1">
                <a:solidFill>
                  <a:srgbClr val="000000"/>
                </a:solidFill>
                <a:latin typeface="Oracle Sans" panose="020B0503020204020204" pitchFamily="34" charset="0"/>
                <a:ea typeface="Oracle Sans Tab Regular"/>
                <a:cs typeface="Oracle Sans" panose="020B0503020204020204" pitchFamily="34" charset="0"/>
                <a:sym typeface="Oracle Sans Tab Regular"/>
              </a:rPr>
              <a:t>CodeScan</a:t>
            </a:r>
            <a:endParaRPr kumimoji="0" lang="en-US" sz="14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endParaRPr>
          </a:p>
        </p:txBody>
      </p:sp>
      <p:sp>
        <p:nvSpPr>
          <p:cNvPr id="8" name="TextBox 7">
            <a:extLst>
              <a:ext uri="{FF2B5EF4-FFF2-40B4-BE49-F238E27FC236}">
                <a16:creationId xmlns:a16="http://schemas.microsoft.com/office/drawing/2014/main" id="{08150C6D-27DA-BFAC-3275-2E7F51D6274D}"/>
              </a:ext>
            </a:extLst>
          </p:cNvPr>
          <p:cNvSpPr txBox="1"/>
          <p:nvPr/>
        </p:nvSpPr>
        <p:spPr>
          <a:xfrm>
            <a:off x="4436684" y="5080456"/>
            <a:ext cx="6787609"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1" u="none" strike="noStrike" cap="none" spc="0" normalizeH="0" baseline="0" dirty="0">
                <a:ln>
                  <a:noFill/>
                </a:ln>
                <a:solidFill>
                  <a:srgbClr val="000000"/>
                </a:solidFill>
                <a:effectLst/>
                <a:uFillTx/>
                <a:latin typeface="Oracle Sans Tab Regular"/>
                <a:ea typeface="Oracle Sans Tab Regular"/>
                <a:cs typeface="Oracle Sans Tab Regular"/>
                <a:sym typeface="Oracle Sans Tab Regular"/>
              </a:rPr>
              <a:t>Oracle </a:t>
            </a:r>
            <a:r>
              <a:rPr kumimoji="0" lang="en-US" sz="1200" b="0" i="1" u="none" strike="noStrike" cap="none" spc="0" normalizeH="0" baseline="0" dirty="0" err="1">
                <a:ln>
                  <a:noFill/>
                </a:ln>
                <a:solidFill>
                  <a:srgbClr val="000000"/>
                </a:solidFill>
                <a:effectLst/>
                <a:uFillTx/>
                <a:latin typeface="Oracle Sans Tab Regular"/>
                <a:ea typeface="Oracle Sans Tab Regular"/>
                <a:cs typeface="Oracle Sans Tab Regular"/>
                <a:sym typeface="Oracle Sans Tab Regular"/>
              </a:rPr>
              <a:t>SQLcl</a:t>
            </a:r>
            <a:r>
              <a:rPr kumimoji="0" lang="en-US" sz="1200" b="0" i="1" u="none" strike="noStrike" cap="none" spc="0" normalizeH="0" baseline="0" dirty="0">
                <a:ln>
                  <a:noFill/>
                </a:ln>
                <a:solidFill>
                  <a:srgbClr val="000000"/>
                </a:solidFill>
                <a:effectLst/>
                <a:uFillTx/>
                <a:latin typeface="Oracle Sans Tab Regular"/>
                <a:ea typeface="Oracle Sans Tab Regular"/>
                <a:cs typeface="Oracle Sans Tab Regular"/>
                <a:sym typeface="Oracle Sans Tab Regular"/>
              </a:rPr>
              <a:t> </a:t>
            </a:r>
          </a:p>
        </p:txBody>
      </p:sp>
    </p:spTree>
    <p:extLst>
      <p:ext uri="{BB962C8B-B14F-4D97-AF65-F5344CB8AC3E}">
        <p14:creationId xmlns:p14="http://schemas.microsoft.com/office/powerpoint/2010/main" val="692786660"/>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E9789466-6946-0979-A316-64DB7343641C}"/>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Your new favorite </a:t>
            </a:r>
            <a:r>
              <a:rPr kumimoji="0" lang="en-US" sz="2400" b="1" i="0" u="none" strike="noStrike" kern="1200" cap="none" spc="0" normalizeH="0" baseline="0" noProof="0" dirty="0" err="1">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SQLcl</a:t>
            </a: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 command: </a:t>
            </a:r>
            <a:r>
              <a:rPr kumimoji="0" lang="en-US" sz="2400" b="1" i="0" u="none" strike="noStrike" kern="1200" cap="none" spc="0" normalizeH="0" baseline="0" noProof="0" dirty="0">
                <a:ln>
                  <a:noFill/>
                </a:ln>
                <a:solidFill>
                  <a:schemeClr val="accent6"/>
                </a:solidFill>
                <a:effectLst/>
                <a:uLnTx/>
                <a:uFillTx/>
                <a:latin typeface="Georgia" panose="02040502050405020303" pitchFamily="18" charset="0"/>
              </a:rPr>
              <a:t>project</a:t>
            </a:r>
          </a:p>
        </p:txBody>
      </p:sp>
      <p:sp>
        <p:nvSpPr>
          <p:cNvPr id="4" name="Text Placeholder 2">
            <a:extLst>
              <a:ext uri="{FF2B5EF4-FFF2-40B4-BE49-F238E27FC236}">
                <a16:creationId xmlns:a16="http://schemas.microsoft.com/office/drawing/2014/main" id="{99992772-C3A1-80B8-248E-814B79F2C0A3}"/>
              </a:ext>
            </a:extLst>
          </p:cNvPr>
          <p:cNvSpPr txBox="1">
            <a:spLocks/>
          </p:cNvSpPr>
          <p:nvPr/>
        </p:nvSpPr>
        <p:spPr>
          <a:xfrm>
            <a:off x="768874" y="1249921"/>
            <a:ext cx="5886154" cy="720907"/>
          </a:xfrm>
          <a:prstGeom prst="rect">
            <a:avLst/>
          </a:prstGeom>
        </p:spPr>
        <p:txBody>
          <a:bodyPr/>
          <a:lstStyle>
            <a:lvl1pPr marL="0" marR="0" indent="0" algn="l" defTabSz="914400" rtl="0" latinLnBrk="0">
              <a:lnSpc>
                <a:spcPct val="95000"/>
              </a:lnSpc>
              <a:spcBef>
                <a:spcPts val="600"/>
              </a:spcBef>
              <a:spcAft>
                <a:spcPts val="0"/>
              </a:spcAft>
              <a:buClrTx/>
              <a:buSzTx/>
              <a:buFontTx/>
              <a:buNone/>
              <a:tabLst/>
              <a:defRPr sz="1800" b="0" i="0" u="none" strike="noStrike" cap="none" spc="0" baseline="0">
                <a:solidFill>
                  <a:srgbClr val="000000"/>
                </a:solidFill>
                <a:uFillTx/>
                <a:latin typeface="Oracle Sans Regular"/>
                <a:ea typeface="Oracle Sans Regular"/>
                <a:cs typeface="Oracle Sans Regular"/>
                <a:sym typeface="Oracle Sans Regular"/>
              </a:defRPr>
            </a:lvl1pPr>
            <a:lvl2pPr marL="365759" marR="0" indent="-18287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2pPr>
            <a:lvl3pPr marL="570508" marR="0" indent="-205383"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3pPr>
            <a:lvl4pPr marL="782410" marR="0" indent="-234723"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4pPr>
            <a:lvl5pPr marL="1005839"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5pPr>
            <a:lvl6pPr marL="1188720" marR="0" indent="-27432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6pPr>
            <a:lvl7pPr marL="1371600" marR="0" indent="-274319"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7pPr>
            <a:lvl8pPr marL="34290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8pPr>
            <a:lvl9pPr marL="3886200" marR="0" indent="-228600" algn="l" defTabSz="914400" rtl="0" latinLnBrk="0">
              <a:lnSpc>
                <a:spcPct val="95000"/>
              </a:lnSpc>
              <a:spcBef>
                <a:spcPts val="600"/>
              </a:spcBef>
              <a:spcAft>
                <a:spcPts val="0"/>
              </a:spcAft>
              <a:buClrTx/>
              <a:buSzPct val="100000"/>
              <a:buFontTx/>
              <a:buChar char="•"/>
              <a:tabLst/>
              <a:defRPr sz="1800" b="0" i="0" u="none" strike="noStrike" cap="none" spc="0" baseline="0">
                <a:solidFill>
                  <a:srgbClr val="000000"/>
                </a:solidFill>
                <a:uFillTx/>
                <a:latin typeface="Oracle Sans Regular"/>
                <a:ea typeface="Oracle Sans Regular"/>
                <a:cs typeface="Oracle Sans Regular"/>
                <a:sym typeface="Oracle Sans Regular"/>
              </a:defRPr>
            </a:lvl9pPr>
          </a:lstStyle>
          <a:p>
            <a:endParaRPr lang="en-US" kern="0" dirty="0"/>
          </a:p>
          <a:p>
            <a:r>
              <a:rPr lang="en-US" kern="0" dirty="0"/>
              <a:t>Defines:</a:t>
            </a:r>
          </a:p>
          <a:p>
            <a:pPr marL="285750" indent="-285750">
              <a:buFont typeface="Arial" panose="020B0604020202020204" pitchFamily="34" charset="0"/>
              <a:buChar char="•"/>
            </a:pPr>
            <a:r>
              <a:rPr lang="en-US" kern="0" dirty="0"/>
              <a:t>a prescribed process for database developers</a:t>
            </a:r>
          </a:p>
          <a:p>
            <a:pPr marL="285750" indent="-285750">
              <a:buFont typeface="Arial" panose="020B0604020202020204" pitchFamily="34" charset="0"/>
              <a:buChar char="•"/>
            </a:pPr>
            <a:r>
              <a:rPr lang="en-US" kern="0" dirty="0"/>
              <a:t>a recommended file structure</a:t>
            </a:r>
          </a:p>
          <a:p>
            <a:pPr marL="285750" indent="-285750">
              <a:buFont typeface="Arial" panose="020B0604020202020204" pitchFamily="34" charset="0"/>
              <a:buChar char="•"/>
            </a:pPr>
            <a:r>
              <a:rPr lang="en-US" kern="0" dirty="0"/>
              <a:t>tools to automate developer daily tasks</a:t>
            </a:r>
          </a:p>
          <a:p>
            <a:endParaRPr lang="en-US" kern="0" dirty="0"/>
          </a:p>
          <a:p>
            <a:r>
              <a:rPr lang="en-US" kern="0" dirty="0"/>
              <a:t>Generates releasable artifacts, based on atomic developer changes.</a:t>
            </a:r>
          </a:p>
          <a:p>
            <a:endParaRPr lang="en-US" kern="0" dirty="0"/>
          </a:p>
          <a:p>
            <a:r>
              <a:rPr lang="en-US" kern="0" dirty="0"/>
              <a:t>Flexible, work with your existing or new projects.</a:t>
            </a:r>
          </a:p>
          <a:p>
            <a:endParaRPr lang="en-US" kern="0" dirty="0"/>
          </a:p>
        </p:txBody>
      </p:sp>
      <p:pic>
        <p:nvPicPr>
          <p:cNvPr id="6" name="Picture 5">
            <a:extLst>
              <a:ext uri="{FF2B5EF4-FFF2-40B4-BE49-F238E27FC236}">
                <a16:creationId xmlns:a16="http://schemas.microsoft.com/office/drawing/2014/main" id="{ACD5AE81-27FF-D82C-0652-9672F173CD1F}"/>
              </a:ext>
            </a:extLst>
          </p:cNvPr>
          <p:cNvPicPr>
            <a:picLocks noChangeAspect="1"/>
          </p:cNvPicPr>
          <p:nvPr/>
        </p:nvPicPr>
        <p:blipFill>
          <a:blip r:embed="rId3"/>
          <a:stretch>
            <a:fillRect/>
          </a:stretch>
        </p:blipFill>
        <p:spPr>
          <a:xfrm>
            <a:off x="6712433" y="1430529"/>
            <a:ext cx="5104543" cy="3533063"/>
          </a:xfrm>
          <a:prstGeom prst="rect">
            <a:avLst/>
          </a:prstGeom>
        </p:spPr>
      </p:pic>
    </p:spTree>
    <p:extLst>
      <p:ext uri="{BB962C8B-B14F-4D97-AF65-F5344CB8AC3E}">
        <p14:creationId xmlns:p14="http://schemas.microsoft.com/office/powerpoint/2010/main" val="51032964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429455AD-5E72-5E14-655A-487F6DC47152}"/>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Workflow</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sp>
        <p:nvSpPr>
          <p:cNvPr id="3" name="Fast, simple, less friction">
            <a:extLst>
              <a:ext uri="{FF2B5EF4-FFF2-40B4-BE49-F238E27FC236}">
                <a16:creationId xmlns:a16="http://schemas.microsoft.com/office/drawing/2014/main" id="{5CDA3EFB-A687-2F0D-7DDF-CE1B8562E395}"/>
              </a:ext>
            </a:extLst>
          </p:cNvPr>
          <p:cNvSpPr txBox="1">
            <a:spLocks/>
          </p:cNvSpPr>
          <p:nvPr/>
        </p:nvSpPr>
        <p:spPr>
          <a:xfrm>
            <a:off x="768874" y="748949"/>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Project Creation </a:t>
            </a:r>
            <a:r>
              <a:rPr kumimoji="0" lang="en-US" sz="2400" b="1" i="0" u="none" strike="noStrike" kern="1200" cap="none" spc="0" normalizeH="0" baseline="0" noProof="0" dirty="0" err="1">
                <a:ln>
                  <a:noFill/>
                </a:ln>
                <a:solidFill>
                  <a:schemeClr val="accent6"/>
                </a:solidFill>
                <a:effectLst/>
                <a:uLnTx/>
                <a:uFillTx/>
                <a:latin typeface="Georgia" panose="02040502050405020303" pitchFamily="18" charset="0"/>
              </a:rPr>
              <a:t>init</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sp>
        <p:nvSpPr>
          <p:cNvPr id="5" name="TextBox 4">
            <a:extLst>
              <a:ext uri="{FF2B5EF4-FFF2-40B4-BE49-F238E27FC236}">
                <a16:creationId xmlns:a16="http://schemas.microsoft.com/office/drawing/2014/main" id="{4B386EAA-A845-CFAC-57CE-A2271FB1B4D2}"/>
              </a:ext>
            </a:extLst>
          </p:cNvPr>
          <p:cNvSpPr txBox="1"/>
          <p:nvPr/>
        </p:nvSpPr>
        <p:spPr>
          <a:xfrm>
            <a:off x="698101" y="1884010"/>
            <a:ext cx="609531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285750" indent="-285750">
              <a:buFont typeface="Arial" panose="020B0604020202020204" pitchFamily="34" charset="0"/>
              <a:buChar char="•"/>
            </a:pPr>
            <a:r>
              <a:rPr kumimoji="0" lang="en-US" sz="1800" b="0" i="0" u="none" strike="noStrike" cap="none" spc="0" normalizeH="0" baseline="0" dirty="0">
                <a:ln>
                  <a:noFill/>
                </a:ln>
                <a:solidFill>
                  <a:srgbClr val="000000"/>
                </a:solidFill>
                <a:effectLst/>
                <a:uFillTx/>
                <a:latin typeface="Oracle Sans" panose="020B0503020204020204" pitchFamily="34" charset="0"/>
                <a:ea typeface="Oracle Sans Tab Regular"/>
                <a:cs typeface="Oracle Sans" panose="020B0503020204020204" pitchFamily="34" charset="0"/>
                <a:sym typeface="Oracle Sans Tab Regular"/>
              </a:rPr>
              <a:t>Git required</a:t>
            </a:r>
          </a:p>
          <a:p>
            <a:pPr marL="285750" indent="-285750">
              <a:buFont typeface="Arial" panose="020B0604020202020204" pitchFamily="34" charset="0"/>
              <a:buChar char="•"/>
            </a:pPr>
            <a:r>
              <a:rPr lang="en-US" dirty="0">
                <a:solidFill>
                  <a:srgbClr val="000000"/>
                </a:solidFill>
                <a:latin typeface="Oracle Sans" panose="020B0503020204020204" pitchFamily="34" charset="0"/>
                <a:cs typeface="Oracle Sans" panose="020B0503020204020204" pitchFamily="34" charset="0"/>
                <a:sym typeface="Oracle Sans Tab Regular"/>
              </a:rPr>
              <a:t>Great for new and existing database applications</a:t>
            </a:r>
            <a:endParaRPr lang="en-US" dirty="0"/>
          </a:p>
        </p:txBody>
      </p:sp>
      <p:sp>
        <p:nvSpPr>
          <p:cNvPr id="6" name="Rectangle 5">
            <a:extLst>
              <a:ext uri="{FF2B5EF4-FFF2-40B4-BE49-F238E27FC236}">
                <a16:creationId xmlns:a16="http://schemas.microsoft.com/office/drawing/2014/main" id="{092058FB-1F87-EF18-33AE-597E524D502B}"/>
              </a:ext>
            </a:extLst>
          </p:cNvPr>
          <p:cNvSpPr/>
          <p:nvPr/>
        </p:nvSpPr>
        <p:spPr>
          <a:xfrm>
            <a:off x="729879" y="3198351"/>
            <a:ext cx="7630350" cy="1591364"/>
          </a:xfrm>
          <a:prstGeom prst="rect">
            <a:avLst/>
          </a:prstGeom>
          <a:solidFill>
            <a:schemeClr val="tx1"/>
          </a:solidFill>
          <a:ln w="3175"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Oracle Sans Tab Regular"/>
              <a:ea typeface="Oracle Sans Tab Regular"/>
              <a:cs typeface="Oracle Sans Tab Regular"/>
              <a:sym typeface="Oracle Sans Tab Regular"/>
            </a:endParaRPr>
          </a:p>
        </p:txBody>
      </p:sp>
      <p:sp>
        <p:nvSpPr>
          <p:cNvPr id="7" name="TextBox 6">
            <a:extLst>
              <a:ext uri="{FF2B5EF4-FFF2-40B4-BE49-F238E27FC236}">
                <a16:creationId xmlns:a16="http://schemas.microsoft.com/office/drawing/2014/main" id="{0C132D1A-6E15-205E-F9E4-400061BC3A71}"/>
              </a:ext>
            </a:extLst>
          </p:cNvPr>
          <p:cNvSpPr txBox="1"/>
          <p:nvPr/>
        </p:nvSpPr>
        <p:spPr>
          <a:xfrm>
            <a:off x="803688" y="3317263"/>
            <a:ext cx="712111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SQL&gt; project </a:t>
            </a:r>
            <a:r>
              <a:rPr kumimoji="0" lang="en-US" sz="1800" b="0" i="0" u="none" strike="noStrike" cap="none" spc="0" normalizeH="0" baseline="0" dirty="0" err="1">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init</a:t>
            </a:r>
            <a: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 -name </a:t>
            </a:r>
            <a:r>
              <a:rPr kumimoji="0" lang="en-US" sz="1800" b="0" i="0" u="none" strike="noStrike" cap="none" spc="0" normalizeH="0" baseline="0" dirty="0" err="1">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HrManager</a:t>
            </a:r>
            <a:r>
              <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rPr>
              <a:t> –schemas DEV_USER</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SQL&gt; !git </a:t>
            </a:r>
            <a:r>
              <a:rPr lang="en-US" dirty="0" err="1">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init</a:t>
            </a: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 --initial-branch=main</a:t>
            </a:r>
            <a:b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b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SQL&gt; !git add .</a:t>
            </a:r>
            <a:b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b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SQL&gt; !git commit –m “</a:t>
            </a:r>
            <a:r>
              <a:rPr lang="en-US" dirty="0" err="1">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chore:init</a:t>
            </a: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 </a:t>
            </a:r>
            <a:r>
              <a:rPr lang="en-US" dirty="0" err="1">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HrManager</a:t>
            </a:r>
            <a:r>
              <a:rPr lang="en-US" dirty="0">
                <a:solidFill>
                  <a:schemeClr val="tx2">
                    <a:lumMod val="20000"/>
                    <a:lumOff val="80000"/>
                  </a:schemeClr>
                </a:solidFill>
                <a:latin typeface="Courier New" panose="02070309020205020404" pitchFamily="49" charset="0"/>
                <a:ea typeface="Oracle Sans Tab Regular"/>
                <a:cs typeface="Courier New" panose="02070309020205020404" pitchFamily="49" charset="0"/>
                <a:sym typeface="Oracle Sans Tab Regular"/>
              </a:rPr>
              <a:t> git rep” </a:t>
            </a:r>
            <a:endParaRPr kumimoji="0" lang="en-US" sz="1800" b="0" i="0" u="none" strike="noStrike" cap="none" spc="0" normalizeH="0" baseline="0" dirty="0">
              <a:ln>
                <a:noFill/>
              </a:ln>
              <a:solidFill>
                <a:schemeClr val="tx2">
                  <a:lumMod val="20000"/>
                  <a:lumOff val="80000"/>
                </a:schemeClr>
              </a:solidFill>
              <a:effectLst/>
              <a:uFillTx/>
              <a:latin typeface="Courier New" panose="02070309020205020404" pitchFamily="49" charset="0"/>
              <a:ea typeface="Oracle Sans Tab Regular"/>
              <a:cs typeface="Courier New" panose="02070309020205020404" pitchFamily="49" charset="0"/>
              <a:sym typeface="Oracle Sans Tab Regular"/>
            </a:endParaRPr>
          </a:p>
        </p:txBody>
      </p:sp>
    </p:spTree>
    <p:extLst>
      <p:ext uri="{BB962C8B-B14F-4D97-AF65-F5344CB8AC3E}">
        <p14:creationId xmlns:p14="http://schemas.microsoft.com/office/powerpoint/2010/main" val="80606127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01C0F-6226-EE76-F23A-A19A83C9E585}"/>
            </a:ext>
          </a:extLst>
        </p:cNvPr>
        <p:cNvGrpSpPr/>
        <p:nvPr/>
      </p:nvGrpSpPr>
      <p:grpSpPr>
        <a:xfrm>
          <a:off x="0" y="0"/>
          <a:ext cx="0" cy="0"/>
          <a:chOff x="0" y="0"/>
          <a:chExt cx="0" cy="0"/>
        </a:xfrm>
      </p:grpSpPr>
      <p:sp>
        <p:nvSpPr>
          <p:cNvPr id="2" name="Fast, simple, less friction">
            <a:extLst>
              <a:ext uri="{FF2B5EF4-FFF2-40B4-BE49-F238E27FC236}">
                <a16:creationId xmlns:a16="http://schemas.microsoft.com/office/drawing/2014/main" id="{BE2A66CC-9103-6938-0960-30E2C13E0FE0}"/>
              </a:ext>
            </a:extLst>
          </p:cNvPr>
          <p:cNvSpPr txBox="1">
            <a:spLocks/>
          </p:cNvSpPr>
          <p:nvPr/>
        </p:nvSpPr>
        <p:spPr>
          <a:xfrm>
            <a:off x="768874" y="182403"/>
            <a:ext cx="9256721" cy="822960"/>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Oracle Sans Semi Bold" panose="020B0503020204020204" pitchFamily="34" charset="0"/>
                <a:ea typeface="+mn-ea"/>
                <a:cs typeface="Oracle Sans Semi Bold" panose="020B0503020204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r>
              <a:rPr kumimoji="0" lang="en-US" sz="2400" b="1" i="0" u="none" strike="noStrike" kern="1200" cap="none" spc="0" normalizeH="0" baseline="0" noProof="0" dirty="0" err="1">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SQLcl</a:t>
            </a:r>
            <a:r>
              <a:rPr kumimoji="0" lang="en-US" sz="2400" b="1" i="0" u="none" strike="noStrike" kern="1200" cap="none" spc="0" normalizeH="0" baseline="0" noProof="0" dirty="0">
                <a:ln>
                  <a:noFill/>
                </a:ln>
                <a:solidFill>
                  <a:srgbClr val="000000"/>
                </a:solidFill>
                <a:effectLst/>
                <a:uLnTx/>
                <a:uFillTx/>
                <a:latin typeface="Oracle Sans Semi Bold" panose="020B0503020204020204" pitchFamily="34" charset="0"/>
                <a:ea typeface="+mn-ea"/>
                <a:cs typeface="Oracle Sans Semi Bold" panose="020B0503020204020204" pitchFamily="34" charset="0"/>
              </a:rPr>
              <a:t> Tip: use the &lt;tab&gt; key </a:t>
            </a:r>
            <a:endParaRPr kumimoji="0" lang="en-US" sz="2400" b="1" i="0" u="none" strike="noStrike" kern="1200" cap="none" spc="0" normalizeH="0" baseline="0" noProof="0" dirty="0">
              <a:ln>
                <a:noFill/>
              </a:ln>
              <a:solidFill>
                <a:schemeClr val="accent6"/>
              </a:solidFill>
              <a:effectLst/>
              <a:uLnTx/>
              <a:uFillTx/>
              <a:latin typeface="Georgia" panose="02040502050405020303" pitchFamily="18" charset="0"/>
            </a:endParaRPr>
          </a:p>
        </p:txBody>
      </p:sp>
      <p:pic>
        <p:nvPicPr>
          <p:cNvPr id="5" name="Picture 4">
            <a:extLst>
              <a:ext uri="{FF2B5EF4-FFF2-40B4-BE49-F238E27FC236}">
                <a16:creationId xmlns:a16="http://schemas.microsoft.com/office/drawing/2014/main" id="{932FCE09-2341-0331-9D12-52BB96CDF1B7}"/>
              </a:ext>
            </a:extLst>
          </p:cNvPr>
          <p:cNvPicPr>
            <a:picLocks noChangeAspect="1"/>
          </p:cNvPicPr>
          <p:nvPr/>
        </p:nvPicPr>
        <p:blipFill>
          <a:blip r:embed="rId3"/>
          <a:stretch>
            <a:fillRect/>
          </a:stretch>
        </p:blipFill>
        <p:spPr>
          <a:xfrm>
            <a:off x="768874" y="1472733"/>
            <a:ext cx="7423532" cy="1174810"/>
          </a:xfrm>
          <a:prstGeom prst="rect">
            <a:avLst/>
          </a:prstGeom>
        </p:spPr>
      </p:pic>
      <p:pic>
        <p:nvPicPr>
          <p:cNvPr id="7" name="Picture 6">
            <a:extLst>
              <a:ext uri="{FF2B5EF4-FFF2-40B4-BE49-F238E27FC236}">
                <a16:creationId xmlns:a16="http://schemas.microsoft.com/office/drawing/2014/main" id="{28A1E283-1F2A-53D4-E275-DD515CA71DC4}"/>
              </a:ext>
            </a:extLst>
          </p:cNvPr>
          <p:cNvPicPr>
            <a:picLocks noChangeAspect="1"/>
          </p:cNvPicPr>
          <p:nvPr/>
        </p:nvPicPr>
        <p:blipFill>
          <a:blip r:embed="rId4"/>
          <a:stretch>
            <a:fillRect/>
          </a:stretch>
        </p:blipFill>
        <p:spPr>
          <a:xfrm>
            <a:off x="768874" y="3154570"/>
            <a:ext cx="9341330" cy="1162110"/>
          </a:xfrm>
          <a:prstGeom prst="rect">
            <a:avLst/>
          </a:prstGeom>
        </p:spPr>
      </p:pic>
    </p:spTree>
    <p:extLst>
      <p:ext uri="{BB962C8B-B14F-4D97-AF65-F5344CB8AC3E}">
        <p14:creationId xmlns:p14="http://schemas.microsoft.com/office/powerpoint/2010/main" val="3554686909"/>
      </p:ext>
    </p:extLst>
  </p:cSld>
  <p:clrMapOvr>
    <a:masterClrMapping/>
  </p:clrMapOvr>
  <p:transition spd="med"/>
</p:sld>
</file>

<file path=ppt/theme/theme1.xml><?xml version="1.0" encoding="utf-8"?>
<a:theme xmlns:a="http://schemas.openxmlformats.org/drawingml/2006/main" name="Oracle AI">
  <a:themeElements>
    <a:clrScheme name="OracleAI-1-5">
      <a:dk1>
        <a:srgbClr val="000000"/>
      </a:dk1>
      <a:lt1>
        <a:srgbClr val="FCFBFA"/>
      </a:lt1>
      <a:dk2>
        <a:srgbClr val="053241"/>
      </a:dk2>
      <a:lt2>
        <a:srgbClr val="F4EFE1"/>
      </a:lt2>
      <a:accent1>
        <a:srgbClr val="8D4F2E"/>
      </a:accent1>
      <a:accent2>
        <a:srgbClr val="DEB068"/>
      </a:accent2>
      <a:accent3>
        <a:srgbClr val="D9ABB6"/>
      </a:accent3>
      <a:accent4>
        <a:srgbClr val="FE6954"/>
      </a:accent4>
      <a:accent5>
        <a:srgbClr val="796087"/>
      </a:accent5>
      <a:accent6>
        <a:srgbClr val="89B2B0"/>
      </a:accent6>
      <a:hlink>
        <a:srgbClr val="00688C"/>
      </a:hlink>
      <a:folHlink>
        <a:srgbClr val="00688C"/>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AI-PPT-v1.6" id="{D7DF6C44-81BC-C542-A253-063961573E8F}" vid="{9E7F05ED-B6EF-5B4D-8259-5CBB6AAD855E}"/>
    </a:ext>
  </a:extLst>
</a:theme>
</file>

<file path=ppt/theme/theme2.xml><?xml version="1.0" encoding="utf-8"?>
<a:theme xmlns:a="http://schemas.openxmlformats.org/drawingml/2006/main" name="1_Oracle AI">
  <a:themeElements>
    <a:clrScheme name="Oracle AI">
      <a:dk1>
        <a:srgbClr val="000000"/>
      </a:dk1>
      <a:lt1>
        <a:srgbClr val="053241"/>
      </a:lt1>
      <a:dk2>
        <a:srgbClr val="A7A7A7"/>
      </a:dk2>
      <a:lt2>
        <a:srgbClr val="535353"/>
      </a:lt2>
      <a:accent1>
        <a:srgbClr val="8D4F2E"/>
      </a:accent1>
      <a:accent2>
        <a:srgbClr val="DEB068"/>
      </a:accent2>
      <a:accent3>
        <a:srgbClr val="D9ABB6"/>
      </a:accent3>
      <a:accent4>
        <a:srgbClr val="FE6954"/>
      </a:accent4>
      <a:accent5>
        <a:srgbClr val="796087"/>
      </a:accent5>
      <a:accent6>
        <a:srgbClr val="89B2B0"/>
      </a:accent6>
      <a:hlink>
        <a:srgbClr val="0000FF"/>
      </a:hlink>
      <a:folHlink>
        <a:srgbClr val="FF00FF"/>
      </a:folHlink>
    </a:clrScheme>
    <a:fontScheme name="Oracle AI">
      <a:majorFont>
        <a:latin typeface="Helvetica"/>
        <a:ea typeface="Helvetica"/>
        <a:cs typeface="Helvetica"/>
      </a:majorFont>
      <a:minorFont>
        <a:latin typeface="Aptos Display"/>
        <a:ea typeface="Aptos Display"/>
        <a:cs typeface="Aptos Display"/>
      </a:minorFont>
    </a:fontScheme>
    <a:fmtScheme name="Oracle AI">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CFBFA"/>
        </a:solidFill>
        <a:ln w="3175"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Oracle Sans Tab Regular"/>
            <a:ea typeface="Oracle Sans Tab Regular"/>
            <a:cs typeface="Oracle Sans Tab Regular"/>
            <a:sym typeface="Oracle Sans Tab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Oracle Sans Tab Regular"/>
            <a:ea typeface="Oracle Sans Tab Regular"/>
            <a:cs typeface="Oracle Sans Tab Regular"/>
            <a:sym typeface="Oracle Sans Tab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2_Oracle AI">
  <a:themeElements>
    <a:clrScheme name="OracleAI-1-5">
      <a:dk1>
        <a:srgbClr val="000000"/>
      </a:dk1>
      <a:lt1>
        <a:srgbClr val="FCFBFA"/>
      </a:lt1>
      <a:dk2>
        <a:srgbClr val="053241"/>
      </a:dk2>
      <a:lt2>
        <a:srgbClr val="F4EFE1"/>
      </a:lt2>
      <a:accent1>
        <a:srgbClr val="8D4F2E"/>
      </a:accent1>
      <a:accent2>
        <a:srgbClr val="DEB068"/>
      </a:accent2>
      <a:accent3>
        <a:srgbClr val="D9ABB6"/>
      </a:accent3>
      <a:accent4>
        <a:srgbClr val="FE6954"/>
      </a:accent4>
      <a:accent5>
        <a:srgbClr val="796087"/>
      </a:accent5>
      <a:accent6>
        <a:srgbClr val="89B2B0"/>
      </a:accent6>
      <a:hlink>
        <a:srgbClr val="00688C"/>
      </a:hlink>
      <a:folHlink>
        <a:srgbClr val="00688C"/>
      </a:folHlink>
    </a:clrScheme>
    <a:fontScheme name="Oracle Pillars">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Oracle Red">
      <a:srgbClr val="C74634"/>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Presentation1" id="{A8DC6544-DA2F-460B-A672-6D0DF0CB5C6D}" vid="{58D028AA-BDCE-4023-8015-29447918960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OracleAI-PPT-v1.6</Template>
  <TotalTime>1315</TotalTime>
  <Words>3102</Words>
  <Application>Microsoft Office PowerPoint</Application>
  <PresentationFormat>Widescreen</PresentationFormat>
  <Paragraphs>291</Paragraphs>
  <Slides>20</Slides>
  <Notes>18</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20</vt:i4>
      </vt:variant>
    </vt:vector>
  </HeadingPairs>
  <TitlesOfParts>
    <vt:vector size="38" baseType="lpstr">
      <vt:lpstr>Aptos Display</vt:lpstr>
      <vt:lpstr>Arial</vt:lpstr>
      <vt:lpstr>Calibri</vt:lpstr>
      <vt:lpstr>Courier New</vt:lpstr>
      <vt:lpstr>Georgia</vt:lpstr>
      <vt:lpstr>Menlo</vt:lpstr>
      <vt:lpstr>Oracle Sans</vt:lpstr>
      <vt:lpstr>Oracle Sans Bold</vt:lpstr>
      <vt:lpstr>Oracle Sans Extra Bold</vt:lpstr>
      <vt:lpstr>Oracle Sans Light</vt:lpstr>
      <vt:lpstr>Oracle Sans Regular</vt:lpstr>
      <vt:lpstr>Oracle Sans Semi Bold</vt:lpstr>
      <vt:lpstr>Oracle Sans Tab Light</vt:lpstr>
      <vt:lpstr>Oracle Sans Tab Regular</vt:lpstr>
      <vt:lpstr>System Font Regular</vt:lpstr>
      <vt:lpstr>Oracle AI</vt:lpstr>
      <vt:lpstr>1_Oracle AI</vt:lpstr>
      <vt:lpstr>2_Oracle AI</vt:lpstr>
      <vt:lpstr>Oracle Database Change Management</vt:lpstr>
      <vt:lpstr>Background and motivation</vt:lpstr>
      <vt:lpstr>Always be shipping.</vt:lpstr>
      <vt:lpstr>Why is CI/CD for database, hard?</vt:lpstr>
      <vt:lpstr>Oracle SQLcl Projects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takeaways &amp; next steps</vt:lpstr>
      <vt:lpstr>PowerPoint Presentation</vt:lpstr>
      <vt:lpstr>PowerPoint Presentation</vt:lpstr>
      <vt:lpstr>Thank you! Questions?</vt:lpstr>
    </vt:vector>
  </TitlesOfParts>
  <Company>Oracle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facing Presentations</dc:title>
  <dc:creator>Krishna Srinivasan</dc:creator>
  <cp:lastModifiedBy>Jeff Smith</cp:lastModifiedBy>
  <cp:revision>198</cp:revision>
  <dcterms:created xsi:type="dcterms:W3CDTF">2025-03-07T18:06:36Z</dcterms:created>
  <dcterms:modified xsi:type="dcterms:W3CDTF">2025-06-05T19:15:04Z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c76ce46-357f-46de-88d6-77b9bbb83c46_Enabled">
    <vt:lpwstr>true</vt:lpwstr>
  </property>
  <property fmtid="{D5CDD505-2E9C-101B-9397-08002B2CF9AE}" pid="3" name="MSIP_Label_3c76ce46-357f-46de-88d6-77b9bbb83c46_SetDate">
    <vt:lpwstr>2025-03-31T11:32:51Z</vt:lpwstr>
  </property>
  <property fmtid="{D5CDD505-2E9C-101B-9397-08002B2CF9AE}" pid="4" name="MSIP_Label_3c76ce46-357f-46de-88d6-77b9bbb83c46_Method">
    <vt:lpwstr>Privileged</vt:lpwstr>
  </property>
  <property fmtid="{D5CDD505-2E9C-101B-9397-08002B2CF9AE}" pid="5" name="MSIP_Label_3c76ce46-357f-46de-88d6-77b9bbb83c46_Name">
    <vt:lpwstr>Public</vt:lpwstr>
  </property>
  <property fmtid="{D5CDD505-2E9C-101B-9397-08002B2CF9AE}" pid="6" name="MSIP_Label_3c76ce46-357f-46de-88d6-77b9bbb83c46_SiteId">
    <vt:lpwstr>4e2c6054-71cb-48f1-bd6c-3a9705aca71b</vt:lpwstr>
  </property>
  <property fmtid="{D5CDD505-2E9C-101B-9397-08002B2CF9AE}" pid="7" name="MSIP_Label_3c76ce46-357f-46de-88d6-77b9bbb83c46_ActionId">
    <vt:lpwstr>4fcbbdc8-eaac-492d-8d0d-f0b2d160d285</vt:lpwstr>
  </property>
  <property fmtid="{D5CDD505-2E9C-101B-9397-08002B2CF9AE}" pid="8" name="MSIP_Label_3c76ce46-357f-46de-88d6-77b9bbb83c46_ContentBits">
    <vt:lpwstr>0</vt:lpwstr>
  </property>
  <property fmtid="{D5CDD505-2E9C-101B-9397-08002B2CF9AE}" pid="9" name="MSIP_Label_3c76ce46-357f-46de-88d6-77b9bbb83c46_Tag">
    <vt:lpwstr>50, 0, 1, 1</vt:lpwstr>
  </property>
</Properties>
</file>